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1"/>
  </p:notesMasterIdLst>
  <p:sldIdLst>
    <p:sldId id="256" r:id="rId2"/>
    <p:sldId id="257" r:id="rId3"/>
    <p:sldId id="321" r:id="rId4"/>
    <p:sldId id="335" r:id="rId5"/>
    <p:sldId id="325" r:id="rId6"/>
    <p:sldId id="258" r:id="rId7"/>
    <p:sldId id="340" r:id="rId8"/>
    <p:sldId id="339" r:id="rId9"/>
    <p:sldId id="34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ki Harrison - St John Ambulance Guernsey" initials="NH-SJAG" lastIdx="1" clrIdx="0">
    <p:extLst>
      <p:ext uri="{19B8F6BF-5375-455C-9EA6-DF929625EA0E}">
        <p15:presenceInfo xmlns:p15="http://schemas.microsoft.com/office/powerpoint/2012/main" userId="S-1-5-21-2925924088-3743005462-3379549562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2D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54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a Pohjaranta" userId="26e1ce8f-76fa-45c8-be86-db79603eb46e" providerId="ADAL" clId="{964085C4-2A7E-4951-9D68-1F4B84AAC34D}"/>
    <pc:docChg chg="custSel addSld delSld modSld">
      <pc:chgData name="Emilia Pohjaranta" userId="26e1ce8f-76fa-45c8-be86-db79603eb46e" providerId="ADAL" clId="{964085C4-2A7E-4951-9D68-1F4B84AAC34D}" dt="2019-01-27T23:28:33.923" v="24" actId="5793"/>
      <pc:docMkLst>
        <pc:docMk/>
      </pc:docMkLst>
      <pc:sldChg chg="add del">
        <pc:chgData name="Emilia Pohjaranta" userId="26e1ce8f-76fa-45c8-be86-db79603eb46e" providerId="ADAL" clId="{964085C4-2A7E-4951-9D68-1F4B84AAC34D}" dt="2019-01-27T23:27:38.832" v="7" actId="2696"/>
        <pc:sldMkLst>
          <pc:docMk/>
          <pc:sldMk cId="3655975414" sldId="288"/>
        </pc:sldMkLst>
      </pc:sldChg>
      <pc:sldChg chg="add del">
        <pc:chgData name="Emilia Pohjaranta" userId="26e1ce8f-76fa-45c8-be86-db79603eb46e" providerId="ADAL" clId="{964085C4-2A7E-4951-9D68-1F4B84AAC34D}" dt="2019-01-27T23:27:39.184" v="15" actId="2696"/>
        <pc:sldMkLst>
          <pc:docMk/>
          <pc:sldMk cId="3395373565" sldId="289"/>
        </pc:sldMkLst>
      </pc:sldChg>
      <pc:sldChg chg="add del">
        <pc:chgData name="Emilia Pohjaranta" userId="26e1ce8f-76fa-45c8-be86-db79603eb46e" providerId="ADAL" clId="{964085C4-2A7E-4951-9D68-1F4B84AAC34D}" dt="2019-01-27T23:27:39.212" v="16" actId="2696"/>
        <pc:sldMkLst>
          <pc:docMk/>
          <pc:sldMk cId="201698361" sldId="290"/>
        </pc:sldMkLst>
      </pc:sldChg>
      <pc:sldChg chg="add del">
        <pc:chgData name="Emilia Pohjaranta" userId="26e1ce8f-76fa-45c8-be86-db79603eb46e" providerId="ADAL" clId="{964085C4-2A7E-4951-9D68-1F4B84AAC34D}" dt="2019-01-27T23:27:39.276" v="17" actId="2696"/>
        <pc:sldMkLst>
          <pc:docMk/>
          <pc:sldMk cId="2010822597" sldId="291"/>
        </pc:sldMkLst>
      </pc:sldChg>
      <pc:sldChg chg="modSp add del">
        <pc:chgData name="Emilia Pohjaranta" userId="26e1ce8f-76fa-45c8-be86-db79603eb46e" providerId="ADAL" clId="{964085C4-2A7E-4951-9D68-1F4B84AAC34D}" dt="2019-01-27T23:27:38.904" v="11" actId="2696"/>
        <pc:sldMkLst>
          <pc:docMk/>
          <pc:sldMk cId="1786531810" sldId="292"/>
        </pc:sldMkLst>
        <pc:spChg chg="mod">
          <ac:chgData name="Emilia Pohjaranta" userId="26e1ce8f-76fa-45c8-be86-db79603eb46e" providerId="ADAL" clId="{964085C4-2A7E-4951-9D68-1F4B84AAC34D}" dt="2019-01-27T23:27:33.283" v="2" actId="27636"/>
          <ac:spMkLst>
            <pc:docMk/>
            <pc:sldMk cId="1786531810" sldId="292"/>
            <ac:spMk id="15362" creationId="{2C3F3FC1-9A57-4DDF-B52B-458A474AD9D5}"/>
          </ac:spMkLst>
        </pc:spChg>
      </pc:sldChg>
      <pc:sldChg chg="modSp add del">
        <pc:chgData name="Emilia Pohjaranta" userId="26e1ce8f-76fa-45c8-be86-db79603eb46e" providerId="ADAL" clId="{964085C4-2A7E-4951-9D68-1F4B84AAC34D}" dt="2019-01-27T23:27:39.032" v="12" actId="2696"/>
        <pc:sldMkLst>
          <pc:docMk/>
          <pc:sldMk cId="3808484367" sldId="293"/>
        </pc:sldMkLst>
        <pc:spChg chg="mod">
          <ac:chgData name="Emilia Pohjaranta" userId="26e1ce8f-76fa-45c8-be86-db79603eb46e" providerId="ADAL" clId="{964085C4-2A7E-4951-9D68-1F4B84AAC34D}" dt="2019-01-27T23:27:37.551" v="6" actId="27636"/>
          <ac:spMkLst>
            <pc:docMk/>
            <pc:sldMk cId="3808484367" sldId="293"/>
            <ac:spMk id="16387" creationId="{EC2186C6-C782-4493-91A3-0101200F43B4}"/>
          </ac:spMkLst>
        </pc:spChg>
      </pc:sldChg>
      <pc:sldChg chg="add del">
        <pc:chgData name="Emilia Pohjaranta" userId="26e1ce8f-76fa-45c8-be86-db79603eb46e" providerId="ADAL" clId="{964085C4-2A7E-4951-9D68-1F4B84AAC34D}" dt="2019-01-27T23:27:38.876" v="9" actId="2696"/>
        <pc:sldMkLst>
          <pc:docMk/>
          <pc:sldMk cId="4014343271" sldId="294"/>
        </pc:sldMkLst>
      </pc:sldChg>
      <pc:sldChg chg="add del">
        <pc:chgData name="Emilia Pohjaranta" userId="26e1ce8f-76fa-45c8-be86-db79603eb46e" providerId="ADAL" clId="{964085C4-2A7E-4951-9D68-1F4B84AAC34D}" dt="2019-01-27T23:27:38.888" v="10" actId="2696"/>
        <pc:sldMkLst>
          <pc:docMk/>
          <pc:sldMk cId="3451321636" sldId="295"/>
        </pc:sldMkLst>
      </pc:sldChg>
      <pc:sldChg chg="add del">
        <pc:chgData name="Emilia Pohjaranta" userId="26e1ce8f-76fa-45c8-be86-db79603eb46e" providerId="ADAL" clId="{964085C4-2A7E-4951-9D68-1F4B84AAC34D}" dt="2019-01-27T23:27:39.296" v="18" actId="2696"/>
        <pc:sldMkLst>
          <pc:docMk/>
          <pc:sldMk cId="2294529947" sldId="297"/>
        </pc:sldMkLst>
      </pc:sldChg>
      <pc:sldChg chg="add del">
        <pc:chgData name="Emilia Pohjaranta" userId="26e1ce8f-76fa-45c8-be86-db79603eb46e" providerId="ADAL" clId="{964085C4-2A7E-4951-9D68-1F4B84AAC34D}" dt="2019-01-27T23:27:39.300" v="19" actId="2696"/>
        <pc:sldMkLst>
          <pc:docMk/>
          <pc:sldMk cId="2514786394" sldId="298"/>
        </pc:sldMkLst>
      </pc:sldChg>
      <pc:sldChg chg="modSp add del">
        <pc:chgData name="Emilia Pohjaranta" userId="26e1ce8f-76fa-45c8-be86-db79603eb46e" providerId="ADAL" clId="{964085C4-2A7E-4951-9D68-1F4B84AAC34D}" dt="2019-01-27T23:27:38.852" v="8" actId="2696"/>
        <pc:sldMkLst>
          <pc:docMk/>
          <pc:sldMk cId="1641484841" sldId="341"/>
        </pc:sldMkLst>
        <pc:spChg chg="mod">
          <ac:chgData name="Emilia Pohjaranta" userId="26e1ce8f-76fa-45c8-be86-db79603eb46e" providerId="ADAL" clId="{964085C4-2A7E-4951-9D68-1F4B84AAC34D}" dt="2019-01-27T23:27:33.267" v="1" actId="27636"/>
          <ac:spMkLst>
            <pc:docMk/>
            <pc:sldMk cId="1641484841" sldId="341"/>
            <ac:spMk id="12290" creationId="{198577E1-B505-4B36-AD48-5B74B878A679}"/>
          </ac:spMkLst>
        </pc:spChg>
      </pc:sldChg>
      <pc:sldChg chg="modSp add">
        <pc:chgData name="Emilia Pohjaranta" userId="26e1ce8f-76fa-45c8-be86-db79603eb46e" providerId="ADAL" clId="{964085C4-2A7E-4951-9D68-1F4B84AAC34D}" dt="2019-01-27T23:28:33.923" v="24" actId="5793"/>
        <pc:sldMkLst>
          <pc:docMk/>
          <pc:sldMk cId="1849420462" sldId="341"/>
        </pc:sldMkLst>
        <pc:spChg chg="mod">
          <ac:chgData name="Emilia Pohjaranta" userId="26e1ce8f-76fa-45c8-be86-db79603eb46e" providerId="ADAL" clId="{964085C4-2A7E-4951-9D68-1F4B84AAC34D}" dt="2019-01-27T23:28:33.923" v="24" actId="5793"/>
          <ac:spMkLst>
            <pc:docMk/>
            <pc:sldMk cId="1849420462" sldId="341"/>
            <ac:spMk id="5123" creationId="{2E2E3A45-5B10-463C-A2FB-B83E4793DB38}"/>
          </ac:spMkLst>
        </pc:spChg>
        <pc:picChg chg="mod">
          <ac:chgData name="Emilia Pohjaranta" userId="26e1ce8f-76fa-45c8-be86-db79603eb46e" providerId="ADAL" clId="{964085C4-2A7E-4951-9D68-1F4B84AAC34D}" dt="2019-01-27T23:28:29.894" v="23" actId="1076"/>
          <ac:picMkLst>
            <pc:docMk/>
            <pc:sldMk cId="1849420462" sldId="341"/>
            <ac:picMk id="5122" creationId="{774E234A-79C1-4F01-A6B1-7F55D86904EB}"/>
          </ac:picMkLst>
        </pc:picChg>
      </pc:sldChg>
      <pc:sldChg chg="add del">
        <pc:chgData name="Emilia Pohjaranta" userId="26e1ce8f-76fa-45c8-be86-db79603eb46e" providerId="ADAL" clId="{964085C4-2A7E-4951-9D68-1F4B84AAC34D}" dt="2019-01-27T23:27:39.132" v="13" actId="2696"/>
        <pc:sldMkLst>
          <pc:docMk/>
          <pc:sldMk cId="1760057720" sldId="361"/>
        </pc:sldMkLst>
      </pc:sldChg>
      <pc:sldChg chg="add del">
        <pc:chgData name="Emilia Pohjaranta" userId="26e1ce8f-76fa-45c8-be86-db79603eb46e" providerId="ADAL" clId="{964085C4-2A7E-4951-9D68-1F4B84AAC34D}" dt="2019-01-27T23:27:39.148" v="14" actId="2696"/>
        <pc:sldMkLst>
          <pc:docMk/>
          <pc:sldMk cId="1683946859" sldId="362"/>
        </pc:sldMkLst>
      </pc:sldChg>
      <pc:sldChg chg="add del">
        <pc:chgData name="Emilia Pohjaranta" userId="26e1ce8f-76fa-45c8-be86-db79603eb46e" providerId="ADAL" clId="{964085C4-2A7E-4951-9D68-1F4B84AAC34D}" dt="2019-01-27T23:27:39.316" v="20" actId="2696"/>
        <pc:sldMkLst>
          <pc:docMk/>
          <pc:sldMk cId="131857144" sldId="3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626CE-763A-43BD-8677-8FB3AF63EE7C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B490B-F981-40B8-9A78-1DDDA24B5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62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C16E-2121-4541-9BDB-1318FE2A3721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D3DD-040E-4FEF-872F-47D5C1F0E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08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C16E-2121-4541-9BDB-1318FE2A3721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D3DD-040E-4FEF-872F-47D5C1F0E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14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C16E-2121-4541-9BDB-1318FE2A3721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D3DD-040E-4FEF-872F-47D5C1F0E5C5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1518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C16E-2121-4541-9BDB-1318FE2A3721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D3DD-040E-4FEF-872F-47D5C1F0E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654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C16E-2121-4541-9BDB-1318FE2A3721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D3DD-040E-4FEF-872F-47D5C1F0E5C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0482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C16E-2121-4541-9BDB-1318FE2A3721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D3DD-040E-4FEF-872F-47D5C1F0E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816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C16E-2121-4541-9BDB-1318FE2A3721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D3DD-040E-4FEF-872F-47D5C1F0E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853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C16E-2121-4541-9BDB-1318FE2A3721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D3DD-040E-4FEF-872F-47D5C1F0E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9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C16E-2121-4541-9BDB-1318FE2A3721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D3DD-040E-4FEF-872F-47D5C1F0E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44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C16E-2121-4541-9BDB-1318FE2A3721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D3DD-040E-4FEF-872F-47D5C1F0E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86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C16E-2121-4541-9BDB-1318FE2A3721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D3DD-040E-4FEF-872F-47D5C1F0E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0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C16E-2121-4541-9BDB-1318FE2A3721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D3DD-040E-4FEF-872F-47D5C1F0E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37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C16E-2121-4541-9BDB-1318FE2A3721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D3DD-040E-4FEF-872F-47D5C1F0E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32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C16E-2121-4541-9BDB-1318FE2A3721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D3DD-040E-4FEF-872F-47D5C1F0E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29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C16E-2121-4541-9BDB-1318FE2A3721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D3DD-040E-4FEF-872F-47D5C1F0E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5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C16E-2121-4541-9BDB-1318FE2A3721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D3DD-040E-4FEF-872F-47D5C1F0E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0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C16E-2121-4541-9BDB-1318FE2A3721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603D3DD-040E-4FEF-872F-47D5C1F0E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37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70" y="115341"/>
            <a:ext cx="1634714" cy="133064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C59C7C2-6D59-40EF-B948-C5AF441BD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9304"/>
            <a:ext cx="12192000" cy="1330642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Commandery of the Bailiwick </a:t>
            </a:r>
            <a:b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Guernsey of The Most Venerable Order </a:t>
            </a:r>
            <a:b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Hospital of St John of Jerusalem 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4E3E1C-BB9B-4D16-84FB-81AE86DE5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12192000" cy="1655762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Regional Meeting</a:t>
            </a:r>
          </a:p>
          <a:p>
            <a:pPr algn="ctr"/>
            <a:r>
              <a:rPr lang="en-GB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Monday January 28</a:t>
            </a:r>
            <a:r>
              <a:rPr lang="en-GB" sz="1800" i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2019 </a:t>
            </a:r>
          </a:p>
        </p:txBody>
      </p:sp>
      <p:pic>
        <p:nvPicPr>
          <p:cNvPr id="9" name="Picture 8" descr="C:\Documents and Settings\jonb.GARS\Local Settings\Temporary Internet Files\Content.Outlook\ERWXJXWV\Guernsey Logo Aug 12.JPG">
            <a:extLst>
              <a:ext uri="{FF2B5EF4-FFF2-40B4-BE49-F238E27FC236}">
                <a16:creationId xmlns:a16="http://schemas.microsoft.com/office/drawing/2014/main" id="{D524BC9B-F007-4E28-AD79-B7EF721C32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01" y="4841676"/>
            <a:ext cx="1130398" cy="1192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176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974E6E0-B7E6-497C-9F70-7475E74F8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83" y="5882639"/>
            <a:ext cx="3484880" cy="30431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sz="25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for profit</a:t>
            </a:r>
            <a:r>
              <a:rPr lang="en-GB" sz="2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”; contracted to States of Guernsey</a:t>
            </a:r>
          </a:p>
          <a:p>
            <a:endParaRPr lang="en-GB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BE48EEB-B008-49EF-B596-6AF492F4A855}"/>
              </a:ext>
            </a:extLst>
          </p:cNvPr>
          <p:cNvSpPr/>
          <p:nvPr/>
        </p:nvSpPr>
        <p:spPr>
          <a:xfrm>
            <a:off x="3873501" y="1602889"/>
            <a:ext cx="2885440" cy="8636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Commandery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9E21877-3940-4B37-9072-0C0B5D5207F6}"/>
              </a:ext>
            </a:extLst>
          </p:cNvPr>
          <p:cNvSpPr/>
          <p:nvPr/>
        </p:nvSpPr>
        <p:spPr>
          <a:xfrm>
            <a:off x="4163148" y="3025112"/>
            <a:ext cx="2492257" cy="77592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Voluntary Services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56AC21-999A-47A8-A861-F29E600C921A}"/>
              </a:ext>
            </a:extLst>
          </p:cNvPr>
          <p:cNvSpPr/>
          <p:nvPr/>
        </p:nvSpPr>
        <p:spPr>
          <a:xfrm>
            <a:off x="376213" y="3008946"/>
            <a:ext cx="2383206" cy="80024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Emergency Ambulance Service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9B760A0-EA4A-4B9E-8031-275CED7094B6}"/>
              </a:ext>
            </a:extLst>
          </p:cNvPr>
          <p:cNvSpPr/>
          <p:nvPr/>
        </p:nvSpPr>
        <p:spPr>
          <a:xfrm>
            <a:off x="6038741" y="4203700"/>
            <a:ext cx="2427978" cy="75960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Property Holding Company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57484F6-AFB8-4B77-8766-533F84ED9959}"/>
              </a:ext>
            </a:extLst>
          </p:cNvPr>
          <p:cNvSpPr/>
          <p:nvPr/>
        </p:nvSpPr>
        <p:spPr>
          <a:xfrm>
            <a:off x="7751874" y="2990172"/>
            <a:ext cx="2533943" cy="75960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Commercial Services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111E3C1-6CA7-47C0-8104-CAEA1F6286F1}"/>
              </a:ext>
            </a:extLst>
          </p:cNvPr>
          <p:cNvCxnSpPr/>
          <p:nvPr/>
        </p:nvCxnSpPr>
        <p:spPr>
          <a:xfrm>
            <a:off x="1567816" y="2763520"/>
            <a:ext cx="80765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EAC8A7-CA96-4C6D-B7A5-C4A563ED55FE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5409277" y="2454743"/>
            <a:ext cx="0" cy="570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5B5DEB3-33A6-4988-91CC-A12200A99C1E}"/>
              </a:ext>
            </a:extLst>
          </p:cNvPr>
          <p:cNvCxnSpPr>
            <a:cxnSpLocks/>
          </p:cNvCxnSpPr>
          <p:nvPr/>
        </p:nvCxnSpPr>
        <p:spPr>
          <a:xfrm>
            <a:off x="9644381" y="2763520"/>
            <a:ext cx="0" cy="233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C3CC51-56DB-4144-AC17-7AF8BE00A928}"/>
              </a:ext>
            </a:extLst>
          </p:cNvPr>
          <p:cNvCxnSpPr/>
          <p:nvPr/>
        </p:nvCxnSpPr>
        <p:spPr>
          <a:xfrm>
            <a:off x="1567816" y="2763520"/>
            <a:ext cx="0" cy="233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623706B-B058-4D87-AC36-E18406EA7989}"/>
              </a:ext>
            </a:extLst>
          </p:cNvPr>
          <p:cNvCxnSpPr/>
          <p:nvPr/>
        </p:nvCxnSpPr>
        <p:spPr>
          <a:xfrm>
            <a:off x="7252730" y="2770186"/>
            <a:ext cx="0" cy="1433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4507A8E-5492-44D4-8E8A-B2CF8F42E186}"/>
              </a:ext>
            </a:extLst>
          </p:cNvPr>
          <p:cNvCxnSpPr>
            <a:cxnSpLocks/>
          </p:cNvCxnSpPr>
          <p:nvPr/>
        </p:nvCxnSpPr>
        <p:spPr>
          <a:xfrm>
            <a:off x="3684975" y="5635473"/>
            <a:ext cx="6767708" cy="8406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69FB333-1592-4585-B200-D9E1E55DEEF2}"/>
              </a:ext>
            </a:extLst>
          </p:cNvPr>
          <p:cNvCxnSpPr>
            <a:cxnSpLocks/>
          </p:cNvCxnSpPr>
          <p:nvPr/>
        </p:nvCxnSpPr>
        <p:spPr>
          <a:xfrm>
            <a:off x="376213" y="5635473"/>
            <a:ext cx="2652213" cy="8406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685514F-58CB-4DA0-9B89-4E64B18041DF}"/>
              </a:ext>
            </a:extLst>
          </p:cNvPr>
          <p:cNvSpPr txBox="1">
            <a:spLocks/>
          </p:cNvSpPr>
          <p:nvPr/>
        </p:nvSpPr>
        <p:spPr>
          <a:xfrm>
            <a:off x="4359790" y="5870892"/>
            <a:ext cx="6675113" cy="304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Charitable activities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75327171-7BFD-4319-B995-10C34A691C83}"/>
              </a:ext>
            </a:extLst>
          </p:cNvPr>
          <p:cNvSpPr txBox="1">
            <a:spLocks/>
          </p:cNvSpPr>
          <p:nvPr/>
        </p:nvSpPr>
        <p:spPr>
          <a:xfrm>
            <a:off x="125096" y="2365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Corporate Structure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C6763ED-407E-4C1C-8ED2-86FE940F0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70" y="115341"/>
            <a:ext cx="1634714" cy="133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2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A12EA70C-EE1F-4C54-948E-7B38D03967E1}"/>
              </a:ext>
            </a:extLst>
          </p:cNvPr>
          <p:cNvSpPr txBox="1">
            <a:spLocks/>
          </p:cNvSpPr>
          <p:nvPr/>
        </p:nvSpPr>
        <p:spPr>
          <a:xfrm>
            <a:off x="-267930" y="350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99821-576D-4F8B-A2B1-FD11677C4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70" y="115341"/>
            <a:ext cx="1634714" cy="133064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5C70A5-FC17-442A-9101-A74F2FD6C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444" y="1675939"/>
            <a:ext cx="8596668" cy="483168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Guernsey's only “Blue light” emergency ambulance service</a:t>
            </a:r>
            <a:br>
              <a:rPr lang="en-GB" dirty="0"/>
            </a:br>
            <a:r>
              <a:rPr lang="en-GB" dirty="0"/>
              <a:t>	- average 14 call outs per day, c.40 employees</a:t>
            </a:r>
            <a:br>
              <a:rPr lang="en-GB" dirty="0"/>
            </a:br>
            <a:r>
              <a:rPr lang="en-GB" dirty="0"/>
              <a:t>	- £3.5m annual cost; 70% funded by States of Guernsey</a:t>
            </a:r>
          </a:p>
          <a:p>
            <a:pPr>
              <a:lnSpc>
                <a:spcPct val="120000"/>
              </a:lnSpc>
            </a:pPr>
            <a:r>
              <a:rPr lang="en-GB" dirty="0"/>
              <a:t>Volunteer activities</a:t>
            </a:r>
            <a:br>
              <a:rPr lang="en-GB" dirty="0"/>
            </a:br>
            <a:r>
              <a:rPr lang="en-GB" dirty="0"/>
              <a:t>	- front line support to EAS (Community First Responders, Ambulance reserve)</a:t>
            </a:r>
            <a:br>
              <a:rPr lang="en-GB" dirty="0"/>
            </a:br>
            <a:r>
              <a:rPr lang="en-GB" dirty="0"/>
              <a:t>	- first aid / ambulance services at public events</a:t>
            </a:r>
            <a:br>
              <a:rPr lang="en-GB" dirty="0"/>
            </a:br>
            <a:r>
              <a:rPr lang="en-GB" dirty="0"/>
              <a:t>  - maritime ambulance (“Flying Christine”)</a:t>
            </a:r>
            <a:br>
              <a:rPr lang="en-GB" dirty="0"/>
            </a:br>
            <a:r>
              <a:rPr lang="en-GB" dirty="0"/>
              <a:t>  - youth activities (Badgers and cadets)</a:t>
            </a:r>
            <a:br>
              <a:rPr lang="en-GB" dirty="0"/>
            </a:br>
            <a:r>
              <a:rPr lang="en-GB" dirty="0"/>
              <a:t>  - “community services” (combatting social isolation/social prescribing)</a:t>
            </a:r>
            <a:br>
              <a:rPr lang="en-GB" dirty="0"/>
            </a:br>
            <a:r>
              <a:rPr lang="en-GB" dirty="0"/>
              <a:t>  - library, patient transport</a:t>
            </a:r>
          </a:p>
          <a:p>
            <a:r>
              <a:rPr lang="en-GB" dirty="0"/>
              <a:t>Commercial activities</a:t>
            </a:r>
            <a:br>
              <a:rPr lang="en-GB" dirty="0"/>
            </a:br>
            <a:r>
              <a:rPr lang="en-GB" dirty="0"/>
              <a:t>  - higher quality revenue than donations / bequests</a:t>
            </a:r>
            <a:br>
              <a:rPr lang="en-GB" dirty="0"/>
            </a:br>
            <a:r>
              <a:rPr lang="en-GB" dirty="0"/>
              <a:t>  - retail outlet selling consumables and quality of life “enhancers”</a:t>
            </a:r>
            <a:br>
              <a:rPr lang="en-GB" dirty="0"/>
            </a:br>
            <a:r>
              <a:rPr lang="en-GB" dirty="0"/>
              <a:t>  - </a:t>
            </a:r>
            <a:r>
              <a:rPr lang="en-GB" dirty="0" err="1"/>
              <a:t>Stannah</a:t>
            </a:r>
            <a:r>
              <a:rPr lang="en-GB" dirty="0"/>
              <a:t> stair lifts</a:t>
            </a:r>
            <a:br>
              <a:rPr lang="en-GB" dirty="0"/>
            </a:br>
            <a:r>
              <a:rPr lang="en-GB" dirty="0"/>
              <a:t>  - training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49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0A22538-9493-4AF2-8B84-69A7A7B73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01" t="14445" r="8364" b="14017"/>
          <a:stretch/>
        </p:blipFill>
        <p:spPr>
          <a:xfrm>
            <a:off x="0" y="7834"/>
            <a:ext cx="12192000" cy="6864670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F65E9C6-D719-46D6-B031-F6911D1D29FA}"/>
              </a:ext>
            </a:extLst>
          </p:cNvPr>
          <p:cNvSpPr txBox="1"/>
          <p:nvPr/>
        </p:nvSpPr>
        <p:spPr>
          <a:xfrm>
            <a:off x="1111036" y="283668"/>
            <a:ext cx="4844315" cy="10950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333333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Community First Responders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89D1F4-FA63-4B8F-A152-41F56B43C938}"/>
              </a:ext>
            </a:extLst>
          </p:cNvPr>
          <p:cNvGrpSpPr/>
          <p:nvPr/>
        </p:nvGrpSpPr>
        <p:grpSpPr>
          <a:xfrm>
            <a:off x="1887460" y="175104"/>
            <a:ext cx="7165070" cy="6016365"/>
            <a:chOff x="1887460" y="175104"/>
            <a:chExt cx="7165070" cy="601636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04EE906-2FB6-45C0-86F1-12C1880DE9BB}"/>
                </a:ext>
              </a:extLst>
            </p:cNvPr>
            <p:cNvGrpSpPr/>
            <p:nvPr/>
          </p:nvGrpSpPr>
          <p:grpSpPr>
            <a:xfrm>
              <a:off x="1887460" y="175104"/>
              <a:ext cx="6951315" cy="6016365"/>
              <a:chOff x="1758404" y="127802"/>
              <a:chExt cx="6951315" cy="601636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C8ABE73-B74C-4D8D-BDE8-B9AE71FB07AE}"/>
                  </a:ext>
                </a:extLst>
              </p:cNvPr>
              <p:cNvSpPr/>
              <p:nvPr/>
            </p:nvSpPr>
            <p:spPr>
              <a:xfrm>
                <a:off x="6245887" y="3085688"/>
                <a:ext cx="1354667" cy="131233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E6218D0-9FAC-43AA-816C-B5E2779D89DC}"/>
                  </a:ext>
                </a:extLst>
              </p:cNvPr>
              <p:cNvSpPr/>
              <p:nvPr/>
            </p:nvSpPr>
            <p:spPr>
              <a:xfrm>
                <a:off x="3606749" y="2138501"/>
                <a:ext cx="1354667" cy="131233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8DE8D56-2528-4075-B1B1-EC8E935FF680}"/>
                  </a:ext>
                </a:extLst>
              </p:cNvPr>
              <p:cNvSpPr/>
              <p:nvPr/>
            </p:nvSpPr>
            <p:spPr>
              <a:xfrm>
                <a:off x="3679193" y="2967205"/>
                <a:ext cx="1354667" cy="131233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86ABBB8-1378-4C9D-8EC5-2F5CFD8D4C1F}"/>
                  </a:ext>
                </a:extLst>
              </p:cNvPr>
              <p:cNvSpPr/>
              <p:nvPr/>
            </p:nvSpPr>
            <p:spPr>
              <a:xfrm>
                <a:off x="4123342" y="3919056"/>
                <a:ext cx="1354667" cy="131233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911A78A-F28B-4248-B71B-5CF15AE36DC4}"/>
                  </a:ext>
                </a:extLst>
              </p:cNvPr>
              <p:cNvSpPr/>
              <p:nvPr/>
            </p:nvSpPr>
            <p:spPr>
              <a:xfrm>
                <a:off x="2179628" y="4831834"/>
                <a:ext cx="1354667" cy="131233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C109ECD-DCBF-4E27-A1A3-413017B682A3}"/>
                  </a:ext>
                </a:extLst>
              </p:cNvPr>
              <p:cNvSpPr/>
              <p:nvPr/>
            </p:nvSpPr>
            <p:spPr>
              <a:xfrm>
                <a:off x="2871659" y="3522395"/>
                <a:ext cx="1354667" cy="131233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5F48683-C5F1-4BBF-A4E9-16DE979A24A1}"/>
                  </a:ext>
                </a:extLst>
              </p:cNvPr>
              <p:cNvSpPr/>
              <p:nvPr/>
            </p:nvSpPr>
            <p:spPr>
              <a:xfrm>
                <a:off x="5179850" y="2387432"/>
                <a:ext cx="1354667" cy="131233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352F7AF-A85B-4F16-925B-E9CBEE144B09}"/>
                  </a:ext>
                </a:extLst>
              </p:cNvPr>
              <p:cNvSpPr/>
              <p:nvPr/>
            </p:nvSpPr>
            <p:spPr>
              <a:xfrm>
                <a:off x="6510165" y="140920"/>
                <a:ext cx="1354667" cy="131233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69077A8-0C53-49BF-97EA-0A80CEEC6BAB}"/>
                  </a:ext>
                </a:extLst>
              </p:cNvPr>
              <p:cNvSpPr/>
              <p:nvPr/>
            </p:nvSpPr>
            <p:spPr>
              <a:xfrm>
                <a:off x="7311858" y="1227709"/>
                <a:ext cx="1354667" cy="131233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26FB926-3755-41A1-9DB7-E7159E7EC018}"/>
                  </a:ext>
                </a:extLst>
              </p:cNvPr>
              <p:cNvSpPr/>
              <p:nvPr/>
            </p:nvSpPr>
            <p:spPr>
              <a:xfrm>
                <a:off x="7355052" y="127802"/>
                <a:ext cx="1354667" cy="131233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14A1EA0-AD36-41C0-87C0-1F3828F30AF8}"/>
                  </a:ext>
                </a:extLst>
              </p:cNvPr>
              <p:cNvSpPr/>
              <p:nvPr/>
            </p:nvSpPr>
            <p:spPr>
              <a:xfrm>
                <a:off x="5468790" y="754151"/>
                <a:ext cx="1354667" cy="131233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9F7A766-723C-4E46-9AFA-74B885B2BD46}"/>
                  </a:ext>
                </a:extLst>
              </p:cNvPr>
              <p:cNvSpPr/>
              <p:nvPr/>
            </p:nvSpPr>
            <p:spPr>
              <a:xfrm>
                <a:off x="6204694" y="997972"/>
                <a:ext cx="1354667" cy="131233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39E3310-DAD4-4FF1-8220-688C2CB9380D}"/>
                  </a:ext>
                </a:extLst>
              </p:cNvPr>
              <p:cNvSpPr/>
              <p:nvPr/>
            </p:nvSpPr>
            <p:spPr>
              <a:xfrm>
                <a:off x="6283872" y="4691703"/>
                <a:ext cx="1354667" cy="131233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81C57D5-3142-43A2-A376-E11D0076705C}"/>
                  </a:ext>
                </a:extLst>
              </p:cNvPr>
              <p:cNvSpPr/>
              <p:nvPr/>
            </p:nvSpPr>
            <p:spPr>
              <a:xfrm>
                <a:off x="6165636" y="2180894"/>
                <a:ext cx="1354667" cy="131233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49D5331A-B394-48D0-B614-A2DBE92EBFB6}"/>
                  </a:ext>
                </a:extLst>
              </p:cNvPr>
              <p:cNvSpPr/>
              <p:nvPr/>
            </p:nvSpPr>
            <p:spPr>
              <a:xfrm>
                <a:off x="4679643" y="1431159"/>
                <a:ext cx="1354667" cy="131233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978068E-927C-4F12-A9B2-6F9748659AB8}"/>
                  </a:ext>
                </a:extLst>
              </p:cNvPr>
              <p:cNvSpPr/>
              <p:nvPr/>
            </p:nvSpPr>
            <p:spPr>
              <a:xfrm>
                <a:off x="1758404" y="3661067"/>
                <a:ext cx="1354667" cy="131233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A5298CD-8994-42F9-B812-B8A72D20B92C}"/>
                  </a:ext>
                </a:extLst>
              </p:cNvPr>
              <p:cNvSpPr/>
              <p:nvPr/>
            </p:nvSpPr>
            <p:spPr>
              <a:xfrm>
                <a:off x="2521658" y="2780473"/>
                <a:ext cx="1354667" cy="131233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FAA6A33-678C-40FD-98C9-EEDF992DC4A3}"/>
                  </a:ext>
                </a:extLst>
              </p:cNvPr>
              <p:cNvSpPr/>
              <p:nvPr/>
            </p:nvSpPr>
            <p:spPr>
              <a:xfrm>
                <a:off x="5094673" y="3592271"/>
                <a:ext cx="1354667" cy="131233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5DA40D8-3F76-4FD0-8EE9-B170137A6CEE}"/>
                </a:ext>
              </a:extLst>
            </p:cNvPr>
            <p:cNvSpPr/>
            <p:nvPr/>
          </p:nvSpPr>
          <p:spPr>
            <a:xfrm>
              <a:off x="7697863" y="672124"/>
              <a:ext cx="1354667" cy="131233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87EC4E0-51CA-4FC0-B243-0744B7F40FCD}"/>
                </a:ext>
              </a:extLst>
            </p:cNvPr>
            <p:cNvSpPr/>
            <p:nvPr/>
          </p:nvSpPr>
          <p:spPr>
            <a:xfrm>
              <a:off x="5635732" y="1567805"/>
              <a:ext cx="1354667" cy="131233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2F26F66-B44E-4BA7-899F-0126BC58BB02}"/>
                </a:ext>
              </a:extLst>
            </p:cNvPr>
            <p:cNvSpPr/>
            <p:nvPr/>
          </p:nvSpPr>
          <p:spPr>
            <a:xfrm>
              <a:off x="4524871" y="2701019"/>
              <a:ext cx="1354667" cy="131233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794C098-2A38-4DB1-91C8-F4A426BD7A86}"/>
                </a:ext>
              </a:extLst>
            </p:cNvPr>
            <p:cNvSpPr/>
            <p:nvPr/>
          </p:nvSpPr>
          <p:spPr>
            <a:xfrm>
              <a:off x="6862767" y="1861363"/>
              <a:ext cx="1354667" cy="131233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B9FFF9E-8440-439C-A2CC-0148461E3CF1}"/>
              </a:ext>
            </a:extLst>
          </p:cNvPr>
          <p:cNvGrpSpPr/>
          <p:nvPr/>
        </p:nvGrpSpPr>
        <p:grpSpPr>
          <a:xfrm>
            <a:off x="2454685" y="515544"/>
            <a:ext cx="6084672" cy="5193744"/>
            <a:chOff x="2179628" y="4050237"/>
            <a:chExt cx="6084672" cy="5193744"/>
          </a:xfrm>
        </p:grpSpPr>
        <p:pic>
          <p:nvPicPr>
            <p:cNvPr id="49" name="Picture 48" descr="Clipart - shadow &lt;strong&gt;man&lt;/strong&gt;">
              <a:extLst>
                <a:ext uri="{FF2B5EF4-FFF2-40B4-BE49-F238E27FC236}">
                  <a16:creationId xmlns:a16="http://schemas.microsoft.com/office/drawing/2014/main" id="{E46CDE03-2B93-4EBD-93E1-DBEE809B3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7856" y="4050237"/>
              <a:ext cx="416444" cy="436637"/>
            </a:xfrm>
            <a:prstGeom prst="rect">
              <a:avLst/>
            </a:prstGeom>
          </p:spPr>
        </p:pic>
        <p:pic>
          <p:nvPicPr>
            <p:cNvPr id="50" name="Picture 49" descr="Clipart - shadow &lt;strong&gt;man&lt;/strong&gt;">
              <a:extLst>
                <a:ext uri="{FF2B5EF4-FFF2-40B4-BE49-F238E27FC236}">
                  <a16:creationId xmlns:a16="http://schemas.microsoft.com/office/drawing/2014/main" id="{E0D59E2E-FABA-4F34-BE71-E40953DE5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255" y="7827540"/>
              <a:ext cx="416444" cy="436637"/>
            </a:xfrm>
            <a:prstGeom prst="rect">
              <a:avLst/>
            </a:prstGeom>
          </p:spPr>
        </p:pic>
        <p:pic>
          <p:nvPicPr>
            <p:cNvPr id="51" name="Picture 50" descr="Clipart - shadow &lt;strong&gt;man&lt;/strong&gt;">
              <a:extLst>
                <a:ext uri="{FF2B5EF4-FFF2-40B4-BE49-F238E27FC236}">
                  <a16:creationId xmlns:a16="http://schemas.microsoft.com/office/drawing/2014/main" id="{3B4959B7-868E-40E4-B4F4-0F7CFB35B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1658" y="8807344"/>
              <a:ext cx="416444" cy="436637"/>
            </a:xfrm>
            <a:prstGeom prst="rect">
              <a:avLst/>
            </a:prstGeom>
          </p:spPr>
        </p:pic>
        <p:pic>
          <p:nvPicPr>
            <p:cNvPr id="52" name="Picture 51" descr="Clipart - shadow &lt;strong&gt;man&lt;/strong&gt;">
              <a:extLst>
                <a:ext uri="{FF2B5EF4-FFF2-40B4-BE49-F238E27FC236}">
                  <a16:creationId xmlns:a16="http://schemas.microsoft.com/office/drawing/2014/main" id="{243DA430-599D-446C-A235-C844E954F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93" y="4745108"/>
              <a:ext cx="416444" cy="436637"/>
            </a:xfrm>
            <a:prstGeom prst="rect">
              <a:avLst/>
            </a:prstGeom>
          </p:spPr>
        </p:pic>
        <p:pic>
          <p:nvPicPr>
            <p:cNvPr id="53" name="Picture 52" descr="Clipart - shadow &lt;strong&gt;man&lt;/strong&gt;">
              <a:extLst>
                <a:ext uri="{FF2B5EF4-FFF2-40B4-BE49-F238E27FC236}">
                  <a16:creationId xmlns:a16="http://schemas.microsoft.com/office/drawing/2014/main" id="{48BFF445-9C61-408E-BCD5-1F41DAAE2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0365" y="5005934"/>
              <a:ext cx="416444" cy="436637"/>
            </a:xfrm>
            <a:prstGeom prst="rect">
              <a:avLst/>
            </a:prstGeom>
          </p:spPr>
        </p:pic>
        <p:pic>
          <p:nvPicPr>
            <p:cNvPr id="54" name="Picture 53" descr="Clipart - shadow &lt;strong&gt;man&lt;/strong&gt;">
              <a:extLst>
                <a:ext uri="{FF2B5EF4-FFF2-40B4-BE49-F238E27FC236}">
                  <a16:creationId xmlns:a16="http://schemas.microsoft.com/office/drawing/2014/main" id="{80ECCA53-9C40-48A4-A9F0-83BD7169D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4552" y="6923332"/>
              <a:ext cx="416444" cy="436637"/>
            </a:xfrm>
            <a:prstGeom prst="rect">
              <a:avLst/>
            </a:prstGeom>
          </p:spPr>
        </p:pic>
        <p:pic>
          <p:nvPicPr>
            <p:cNvPr id="55" name="Picture 54" descr="Clipart - shadow &lt;strong&gt;man&lt;/strong&gt;">
              <a:extLst>
                <a:ext uri="{FF2B5EF4-FFF2-40B4-BE49-F238E27FC236}">
                  <a16:creationId xmlns:a16="http://schemas.microsoft.com/office/drawing/2014/main" id="{73EEF77D-0E67-402F-8383-59FE201A5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2026" y="6190743"/>
              <a:ext cx="416444" cy="436637"/>
            </a:xfrm>
            <a:prstGeom prst="rect">
              <a:avLst/>
            </a:prstGeom>
          </p:spPr>
        </p:pic>
        <p:pic>
          <p:nvPicPr>
            <p:cNvPr id="56" name="Picture 55" descr="Clipart - shadow &lt;strong&gt;man&lt;/strong&gt;">
              <a:extLst>
                <a:ext uri="{FF2B5EF4-FFF2-40B4-BE49-F238E27FC236}">
                  <a16:creationId xmlns:a16="http://schemas.microsoft.com/office/drawing/2014/main" id="{FDD83966-FB89-4648-B608-E32D10D91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422" y="5203605"/>
              <a:ext cx="416444" cy="436637"/>
            </a:xfrm>
            <a:prstGeom prst="rect">
              <a:avLst/>
            </a:prstGeom>
          </p:spPr>
        </p:pic>
        <p:pic>
          <p:nvPicPr>
            <p:cNvPr id="57" name="Picture 56" descr="Clipart - shadow &lt;strong&gt;man&lt;/strong&gt;">
              <a:extLst>
                <a:ext uri="{FF2B5EF4-FFF2-40B4-BE49-F238E27FC236}">
                  <a16:creationId xmlns:a16="http://schemas.microsoft.com/office/drawing/2014/main" id="{F785D6CD-B793-466F-B60A-195557C3A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5848" y="4963426"/>
              <a:ext cx="416444" cy="436637"/>
            </a:xfrm>
            <a:prstGeom prst="rect">
              <a:avLst/>
            </a:prstGeom>
          </p:spPr>
        </p:pic>
        <p:pic>
          <p:nvPicPr>
            <p:cNvPr id="58" name="Picture 57" descr="Clipart - shadow &lt;strong&gt;man&lt;/strong&gt;">
              <a:extLst>
                <a:ext uri="{FF2B5EF4-FFF2-40B4-BE49-F238E27FC236}">
                  <a16:creationId xmlns:a16="http://schemas.microsoft.com/office/drawing/2014/main" id="{5ABCC0D3-BBD8-49FE-BE7E-0471E5A3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0134" y="8571338"/>
              <a:ext cx="416444" cy="436637"/>
            </a:xfrm>
            <a:prstGeom prst="rect">
              <a:avLst/>
            </a:prstGeom>
          </p:spPr>
        </p:pic>
        <p:pic>
          <p:nvPicPr>
            <p:cNvPr id="59" name="Picture 58" descr="Clipart - shadow &lt;strong&gt;man&lt;/strong&gt;">
              <a:extLst>
                <a:ext uri="{FF2B5EF4-FFF2-40B4-BE49-F238E27FC236}">
                  <a16:creationId xmlns:a16="http://schemas.microsoft.com/office/drawing/2014/main" id="{03DDD7CE-F171-4FBE-AD38-E5850CA44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487" y="5674615"/>
              <a:ext cx="416444" cy="436637"/>
            </a:xfrm>
            <a:prstGeom prst="rect">
              <a:avLst/>
            </a:prstGeom>
          </p:spPr>
        </p:pic>
        <p:pic>
          <p:nvPicPr>
            <p:cNvPr id="60" name="Picture 59" descr="Clipart - shadow &lt;strong&gt;man&lt;/strong&gt;">
              <a:extLst>
                <a:ext uri="{FF2B5EF4-FFF2-40B4-BE49-F238E27FC236}">
                  <a16:creationId xmlns:a16="http://schemas.microsoft.com/office/drawing/2014/main" id="{7EA945E5-CF3D-4BF0-BEE9-8F7C90D68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9162" y="7021608"/>
              <a:ext cx="416444" cy="436637"/>
            </a:xfrm>
            <a:prstGeom prst="rect">
              <a:avLst/>
            </a:prstGeom>
          </p:spPr>
        </p:pic>
        <p:pic>
          <p:nvPicPr>
            <p:cNvPr id="61" name="Picture 60" descr="Clipart - shadow &lt;strong&gt;man&lt;/strong&gt;">
              <a:extLst>
                <a:ext uri="{FF2B5EF4-FFF2-40B4-BE49-F238E27FC236}">
                  <a16:creationId xmlns:a16="http://schemas.microsoft.com/office/drawing/2014/main" id="{49851111-45CF-4C9B-A883-1E3077D9B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4884" y="6006202"/>
              <a:ext cx="416444" cy="436637"/>
            </a:xfrm>
            <a:prstGeom prst="rect">
              <a:avLst/>
            </a:prstGeom>
          </p:spPr>
        </p:pic>
        <p:pic>
          <p:nvPicPr>
            <p:cNvPr id="62" name="Picture 61" descr="Clipart - shadow &lt;strong&gt;man&lt;/strong&gt;">
              <a:extLst>
                <a:ext uri="{FF2B5EF4-FFF2-40B4-BE49-F238E27FC236}">
                  <a16:creationId xmlns:a16="http://schemas.microsoft.com/office/drawing/2014/main" id="{77765D64-EF41-4EFF-B847-7E34A713D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8550" y="5833492"/>
              <a:ext cx="416444" cy="436637"/>
            </a:xfrm>
            <a:prstGeom prst="rect">
              <a:avLst/>
            </a:prstGeom>
          </p:spPr>
        </p:pic>
        <p:pic>
          <p:nvPicPr>
            <p:cNvPr id="63" name="Picture 62" descr="Clipart - shadow &lt;strong&gt;man&lt;/strong&gt;">
              <a:extLst>
                <a:ext uri="{FF2B5EF4-FFF2-40B4-BE49-F238E27FC236}">
                  <a16:creationId xmlns:a16="http://schemas.microsoft.com/office/drawing/2014/main" id="{656CD416-30EF-4FC6-9A2D-5879EF333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996" y="6532532"/>
              <a:ext cx="416444" cy="436637"/>
            </a:xfrm>
            <a:prstGeom prst="rect">
              <a:avLst/>
            </a:prstGeom>
          </p:spPr>
        </p:pic>
        <p:pic>
          <p:nvPicPr>
            <p:cNvPr id="64" name="Picture 63" descr="Clipart - shadow &lt;strong&gt;man&lt;/strong&gt;">
              <a:extLst>
                <a:ext uri="{FF2B5EF4-FFF2-40B4-BE49-F238E27FC236}">
                  <a16:creationId xmlns:a16="http://schemas.microsoft.com/office/drawing/2014/main" id="{8D3E0673-392F-4088-8451-2BA19CAF9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0402" y="4117724"/>
              <a:ext cx="416444" cy="436637"/>
            </a:xfrm>
            <a:prstGeom prst="rect">
              <a:avLst/>
            </a:prstGeom>
          </p:spPr>
        </p:pic>
        <p:pic>
          <p:nvPicPr>
            <p:cNvPr id="65" name="Picture 64" descr="Clipart - shadow &lt;strong&gt;man&lt;/strong&gt;">
              <a:extLst>
                <a:ext uri="{FF2B5EF4-FFF2-40B4-BE49-F238E27FC236}">
                  <a16:creationId xmlns:a16="http://schemas.microsoft.com/office/drawing/2014/main" id="{B3480595-7CD1-42E4-97A8-B00D0C9C6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4897" y="6409061"/>
              <a:ext cx="416444" cy="436637"/>
            </a:xfrm>
            <a:prstGeom prst="rect">
              <a:avLst/>
            </a:prstGeom>
          </p:spPr>
        </p:pic>
        <p:pic>
          <p:nvPicPr>
            <p:cNvPr id="66" name="Picture 65" descr="Clipart - shadow &lt;strong&gt;man&lt;/strong&gt;">
              <a:extLst>
                <a:ext uri="{FF2B5EF4-FFF2-40B4-BE49-F238E27FC236}">
                  <a16:creationId xmlns:a16="http://schemas.microsoft.com/office/drawing/2014/main" id="{92932BC3-F38A-42D1-826F-0594040B6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420" y="6486695"/>
              <a:ext cx="416444" cy="436637"/>
            </a:xfrm>
            <a:prstGeom prst="rect">
              <a:avLst/>
            </a:prstGeom>
          </p:spPr>
        </p:pic>
        <p:pic>
          <p:nvPicPr>
            <p:cNvPr id="67" name="Picture 66" descr="Clipart - shadow &lt;strong&gt;man&lt;/strong&gt;">
              <a:extLst>
                <a:ext uri="{FF2B5EF4-FFF2-40B4-BE49-F238E27FC236}">
                  <a16:creationId xmlns:a16="http://schemas.microsoft.com/office/drawing/2014/main" id="{7C4BE5EF-1B3B-48FF-913A-2E88BB1D0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213" y="6778444"/>
              <a:ext cx="416444" cy="436637"/>
            </a:xfrm>
            <a:prstGeom prst="rect">
              <a:avLst/>
            </a:prstGeom>
          </p:spPr>
        </p:pic>
        <p:pic>
          <p:nvPicPr>
            <p:cNvPr id="68" name="Picture 67" descr="Clipart - shadow &lt;strong&gt;man&lt;/strong&gt;">
              <a:extLst>
                <a:ext uri="{FF2B5EF4-FFF2-40B4-BE49-F238E27FC236}">
                  <a16:creationId xmlns:a16="http://schemas.microsoft.com/office/drawing/2014/main" id="{D55DD23B-4C1F-44C1-945F-5DD14F580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661" y="5326811"/>
              <a:ext cx="416444" cy="436637"/>
            </a:xfrm>
            <a:prstGeom prst="rect">
              <a:avLst/>
            </a:prstGeom>
          </p:spPr>
        </p:pic>
        <p:pic>
          <p:nvPicPr>
            <p:cNvPr id="69" name="Picture 68" descr="Clipart - shadow &lt;strong&gt;man&lt;/strong&gt;">
              <a:extLst>
                <a:ext uri="{FF2B5EF4-FFF2-40B4-BE49-F238E27FC236}">
                  <a16:creationId xmlns:a16="http://schemas.microsoft.com/office/drawing/2014/main" id="{BF05B759-52F1-4FA5-B5EA-E2F977ECF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9628" y="7563595"/>
              <a:ext cx="416444" cy="436637"/>
            </a:xfrm>
            <a:prstGeom prst="rect">
              <a:avLst/>
            </a:prstGeom>
          </p:spPr>
        </p:pic>
        <p:pic>
          <p:nvPicPr>
            <p:cNvPr id="70" name="Picture 69" descr="Clipart - shadow &lt;strong&gt;man&lt;/strong&gt;">
              <a:extLst>
                <a:ext uri="{FF2B5EF4-FFF2-40B4-BE49-F238E27FC236}">
                  <a16:creationId xmlns:a16="http://schemas.microsoft.com/office/drawing/2014/main" id="{19B665BA-BA64-4EB2-BE16-4B852B036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118" y="5019209"/>
              <a:ext cx="416444" cy="436637"/>
            </a:xfrm>
            <a:prstGeom prst="rect">
              <a:avLst/>
            </a:prstGeom>
          </p:spPr>
        </p:pic>
        <p:pic>
          <p:nvPicPr>
            <p:cNvPr id="71" name="Picture 70" descr="Clipart - shadow &lt;strong&gt;man&lt;/strong&gt;">
              <a:extLst>
                <a:ext uri="{FF2B5EF4-FFF2-40B4-BE49-F238E27FC236}">
                  <a16:creationId xmlns:a16="http://schemas.microsoft.com/office/drawing/2014/main" id="{6319C3B0-2B06-4401-BBA7-6975FF9EC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112" y="7450805"/>
              <a:ext cx="416444" cy="436637"/>
            </a:xfrm>
            <a:prstGeom prst="rect">
              <a:avLst/>
            </a:prstGeom>
          </p:spPr>
        </p:pic>
        <p:pic>
          <p:nvPicPr>
            <p:cNvPr id="72" name="Picture 71" descr="Clipart - shadow &lt;strong&gt;man&lt;/strong&gt;">
              <a:extLst>
                <a:ext uri="{FF2B5EF4-FFF2-40B4-BE49-F238E27FC236}">
                  <a16:creationId xmlns:a16="http://schemas.microsoft.com/office/drawing/2014/main" id="{2C972967-D311-4A02-A743-23AC4CA2A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458" y="6750850"/>
              <a:ext cx="416444" cy="436637"/>
            </a:xfrm>
            <a:prstGeom prst="rect">
              <a:avLst/>
            </a:prstGeom>
          </p:spPr>
        </p:pic>
        <p:pic>
          <p:nvPicPr>
            <p:cNvPr id="73" name="Picture 72" descr="Clipart - shadow &lt;strong&gt;man&lt;/strong&gt;">
              <a:extLst>
                <a:ext uri="{FF2B5EF4-FFF2-40B4-BE49-F238E27FC236}">
                  <a16:creationId xmlns:a16="http://schemas.microsoft.com/office/drawing/2014/main" id="{DEED7485-BEB8-4EAF-862A-81003C887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6674" y="6959283"/>
              <a:ext cx="416444" cy="436637"/>
            </a:xfrm>
            <a:prstGeom prst="rect">
              <a:avLst/>
            </a:prstGeom>
          </p:spPr>
        </p:pic>
        <p:pic>
          <p:nvPicPr>
            <p:cNvPr id="74" name="Picture 73" descr="Clipart - shadow &lt;strong&gt;man&lt;/strong&gt;">
              <a:extLst>
                <a:ext uri="{FF2B5EF4-FFF2-40B4-BE49-F238E27FC236}">
                  <a16:creationId xmlns:a16="http://schemas.microsoft.com/office/drawing/2014/main" id="{64A8AF51-BE1A-4FD6-8551-8C86859BE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0730" y="4072514"/>
              <a:ext cx="416444" cy="436637"/>
            </a:xfrm>
            <a:prstGeom prst="rect">
              <a:avLst/>
            </a:prstGeom>
          </p:spPr>
        </p:pic>
        <p:pic>
          <p:nvPicPr>
            <p:cNvPr id="75" name="Picture 74" descr="Clipart - shadow &lt;strong&gt;man&lt;/strong&gt;">
              <a:extLst>
                <a:ext uri="{FF2B5EF4-FFF2-40B4-BE49-F238E27FC236}">
                  <a16:creationId xmlns:a16="http://schemas.microsoft.com/office/drawing/2014/main" id="{3F2860B1-E3BC-40DF-9573-62F92347E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5737" y="6829639"/>
              <a:ext cx="416444" cy="436637"/>
            </a:xfrm>
            <a:prstGeom prst="rect">
              <a:avLst/>
            </a:prstGeom>
          </p:spPr>
        </p:pic>
        <p:pic>
          <p:nvPicPr>
            <p:cNvPr id="76" name="Picture 75" descr="Clipart - shadow &lt;strong&gt;man&lt;/strong&gt;">
              <a:extLst>
                <a:ext uri="{FF2B5EF4-FFF2-40B4-BE49-F238E27FC236}">
                  <a16:creationId xmlns:a16="http://schemas.microsoft.com/office/drawing/2014/main" id="{13BA821F-AFA8-490C-AD96-022763F5E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955" y="6124987"/>
              <a:ext cx="416444" cy="436637"/>
            </a:xfrm>
            <a:prstGeom prst="rect">
              <a:avLst/>
            </a:prstGeom>
          </p:spPr>
        </p:pic>
        <p:pic>
          <p:nvPicPr>
            <p:cNvPr id="77" name="Picture 76" descr="Clipart - shadow &lt;strong&gt;man&lt;/strong&gt;">
              <a:extLst>
                <a:ext uri="{FF2B5EF4-FFF2-40B4-BE49-F238E27FC236}">
                  <a16:creationId xmlns:a16="http://schemas.microsoft.com/office/drawing/2014/main" id="{24351EDA-165B-4802-9854-AC6A1AF61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311" y="5381544"/>
              <a:ext cx="416444" cy="436637"/>
            </a:xfrm>
            <a:prstGeom prst="rect">
              <a:avLst/>
            </a:prstGeom>
          </p:spPr>
        </p:pic>
        <p:pic>
          <p:nvPicPr>
            <p:cNvPr id="78" name="Picture 77" descr="Clipart - shadow &lt;strong&gt;man&lt;/strong&gt;">
              <a:extLst>
                <a:ext uri="{FF2B5EF4-FFF2-40B4-BE49-F238E27FC236}">
                  <a16:creationId xmlns:a16="http://schemas.microsoft.com/office/drawing/2014/main" id="{DBA7579A-F100-43A1-8CDC-9D79FFE76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2331" y="4517419"/>
              <a:ext cx="416444" cy="436637"/>
            </a:xfrm>
            <a:prstGeom prst="rect">
              <a:avLst/>
            </a:prstGeom>
          </p:spPr>
        </p:pic>
        <p:pic>
          <p:nvPicPr>
            <p:cNvPr id="79" name="Picture 78" descr="Clipart - shadow &lt;strong&gt;man&lt;/strong&gt;">
              <a:extLst>
                <a:ext uri="{FF2B5EF4-FFF2-40B4-BE49-F238E27FC236}">
                  <a16:creationId xmlns:a16="http://schemas.microsoft.com/office/drawing/2014/main" id="{21CCF055-71D3-4F68-AC17-3FC3CAAF1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422" y="4442082"/>
              <a:ext cx="416444" cy="436637"/>
            </a:xfrm>
            <a:prstGeom prst="rect">
              <a:avLst/>
            </a:prstGeom>
          </p:spPr>
        </p:pic>
        <p:pic>
          <p:nvPicPr>
            <p:cNvPr id="80" name="Picture 79" descr="Clipart - shadow &lt;strong&gt;man&lt;/strong&gt;">
              <a:extLst>
                <a:ext uri="{FF2B5EF4-FFF2-40B4-BE49-F238E27FC236}">
                  <a16:creationId xmlns:a16="http://schemas.microsoft.com/office/drawing/2014/main" id="{9C583FED-E1B4-4158-9A62-74FB427DB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690" y="7539383"/>
              <a:ext cx="416444" cy="436637"/>
            </a:xfrm>
            <a:prstGeom prst="rect">
              <a:avLst/>
            </a:prstGeom>
          </p:spPr>
        </p:pic>
        <p:pic>
          <p:nvPicPr>
            <p:cNvPr id="81" name="Picture 80" descr="Clipart - shadow &lt;strong&gt;man&lt;/strong&gt;">
              <a:extLst>
                <a:ext uri="{FF2B5EF4-FFF2-40B4-BE49-F238E27FC236}">
                  <a16:creationId xmlns:a16="http://schemas.microsoft.com/office/drawing/2014/main" id="{C0F1EA0B-6A7B-4027-A082-A0DD3E6DE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547" y="6044949"/>
              <a:ext cx="416444" cy="436637"/>
            </a:xfrm>
            <a:prstGeom prst="rect">
              <a:avLst/>
            </a:prstGeom>
          </p:spPr>
        </p:pic>
      </p:grpSp>
      <p:pic>
        <p:nvPicPr>
          <p:cNvPr id="82" name="Picture 81" descr="Clipart - Pushpin 2">
            <a:extLst>
              <a:ext uri="{FF2B5EF4-FFF2-40B4-BE49-F238E27FC236}">
                <a16:creationId xmlns:a16="http://schemas.microsoft.com/office/drawing/2014/main" id="{0DD589A7-F68D-4E0F-9F2A-A0053E6206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21" y="3088793"/>
            <a:ext cx="295940" cy="278184"/>
          </a:xfrm>
          <a:prstGeom prst="rect">
            <a:avLst/>
          </a:prstGeom>
        </p:spPr>
      </p:pic>
      <p:pic>
        <p:nvPicPr>
          <p:cNvPr id="83" name="Picture 82" descr="Clipart - Pushpin 2">
            <a:extLst>
              <a:ext uri="{FF2B5EF4-FFF2-40B4-BE49-F238E27FC236}">
                <a16:creationId xmlns:a16="http://schemas.microsoft.com/office/drawing/2014/main" id="{BB0CDA02-6FE5-4C79-8A0E-914AF05F97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79" y="2790862"/>
            <a:ext cx="295940" cy="278184"/>
          </a:xfrm>
          <a:prstGeom prst="rect">
            <a:avLst/>
          </a:prstGeom>
        </p:spPr>
      </p:pic>
      <p:pic>
        <p:nvPicPr>
          <p:cNvPr id="84" name="Picture 83" descr="Clipart - Pushpin 2">
            <a:extLst>
              <a:ext uri="{FF2B5EF4-FFF2-40B4-BE49-F238E27FC236}">
                <a16:creationId xmlns:a16="http://schemas.microsoft.com/office/drawing/2014/main" id="{7F67776A-54CA-48C9-808A-0D07A9056D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82" y="2430116"/>
            <a:ext cx="295940" cy="278184"/>
          </a:xfrm>
          <a:prstGeom prst="rect">
            <a:avLst/>
          </a:prstGeom>
        </p:spPr>
      </p:pic>
      <p:pic>
        <p:nvPicPr>
          <p:cNvPr id="85" name="Picture 84" descr="Clipart - Pushpin 2">
            <a:extLst>
              <a:ext uri="{FF2B5EF4-FFF2-40B4-BE49-F238E27FC236}">
                <a16:creationId xmlns:a16="http://schemas.microsoft.com/office/drawing/2014/main" id="{633074D7-020B-42E1-8876-F1C1FF344B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425" y="1916828"/>
            <a:ext cx="295940" cy="278184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73D6FDF8-1119-4058-86FA-46B0C9BD480F}"/>
              </a:ext>
            </a:extLst>
          </p:cNvPr>
          <p:cNvGrpSpPr/>
          <p:nvPr/>
        </p:nvGrpSpPr>
        <p:grpSpPr>
          <a:xfrm>
            <a:off x="1721459" y="412128"/>
            <a:ext cx="6905616" cy="5272041"/>
            <a:chOff x="1721459" y="412128"/>
            <a:chExt cx="6905616" cy="5272041"/>
          </a:xfrm>
        </p:grpSpPr>
        <p:pic>
          <p:nvPicPr>
            <p:cNvPr id="87" name="Picture 86" descr="Clipart - Pushpin 2">
              <a:extLst>
                <a:ext uri="{FF2B5EF4-FFF2-40B4-BE49-F238E27FC236}">
                  <a16:creationId xmlns:a16="http://schemas.microsoft.com/office/drawing/2014/main" id="{B448C2CD-D5ED-4E27-8198-34F006217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711" y="3746562"/>
              <a:ext cx="295940" cy="278184"/>
            </a:xfrm>
            <a:prstGeom prst="rect">
              <a:avLst/>
            </a:prstGeom>
          </p:spPr>
        </p:pic>
        <p:pic>
          <p:nvPicPr>
            <p:cNvPr id="88" name="Picture 87" descr="Clipart - Pushpin 2">
              <a:extLst>
                <a:ext uri="{FF2B5EF4-FFF2-40B4-BE49-F238E27FC236}">
                  <a16:creationId xmlns:a16="http://schemas.microsoft.com/office/drawing/2014/main" id="{BA3DEB31-4053-4F3F-BCA3-895F82B18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5470" y="1678032"/>
              <a:ext cx="295940" cy="278184"/>
            </a:xfrm>
            <a:prstGeom prst="rect">
              <a:avLst/>
            </a:prstGeom>
          </p:spPr>
        </p:pic>
        <p:pic>
          <p:nvPicPr>
            <p:cNvPr id="89" name="Picture 88" descr="Clipart - Pushpin 2">
              <a:extLst>
                <a:ext uri="{FF2B5EF4-FFF2-40B4-BE49-F238E27FC236}">
                  <a16:creationId xmlns:a16="http://schemas.microsoft.com/office/drawing/2014/main" id="{D54FEEA4-9334-4E1F-8A27-974B72899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005" y="2081774"/>
              <a:ext cx="295940" cy="278184"/>
            </a:xfrm>
            <a:prstGeom prst="rect">
              <a:avLst/>
            </a:prstGeom>
          </p:spPr>
        </p:pic>
        <p:pic>
          <p:nvPicPr>
            <p:cNvPr id="90" name="Picture 89" descr="Clipart - Pushpin 2">
              <a:extLst>
                <a:ext uri="{FF2B5EF4-FFF2-40B4-BE49-F238E27FC236}">
                  <a16:creationId xmlns:a16="http://schemas.microsoft.com/office/drawing/2014/main" id="{DC58792F-CFB6-4981-8BD2-0FAEE315F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58" y="4503211"/>
              <a:ext cx="295940" cy="278184"/>
            </a:xfrm>
            <a:prstGeom prst="rect">
              <a:avLst/>
            </a:prstGeom>
          </p:spPr>
        </p:pic>
        <p:pic>
          <p:nvPicPr>
            <p:cNvPr id="91" name="Picture 90" descr="Clipart - Pushpin 2">
              <a:extLst>
                <a:ext uri="{FF2B5EF4-FFF2-40B4-BE49-F238E27FC236}">
                  <a16:creationId xmlns:a16="http://schemas.microsoft.com/office/drawing/2014/main" id="{3B7280E9-9071-43E1-B864-3B20BBE50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425" y="2178335"/>
              <a:ext cx="295940" cy="278184"/>
            </a:xfrm>
            <a:prstGeom prst="rect">
              <a:avLst/>
            </a:prstGeom>
          </p:spPr>
        </p:pic>
        <p:pic>
          <p:nvPicPr>
            <p:cNvPr id="92" name="Picture 91" descr="Clipart - Pushpin 2">
              <a:extLst>
                <a:ext uri="{FF2B5EF4-FFF2-40B4-BE49-F238E27FC236}">
                  <a16:creationId xmlns:a16="http://schemas.microsoft.com/office/drawing/2014/main" id="{D23C6ED6-1881-4EFC-B7BE-2B1924911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6955" y="4617423"/>
              <a:ext cx="295940" cy="278184"/>
            </a:xfrm>
            <a:prstGeom prst="rect">
              <a:avLst/>
            </a:prstGeom>
          </p:spPr>
        </p:pic>
        <p:pic>
          <p:nvPicPr>
            <p:cNvPr id="93" name="Picture 92" descr="Clipart - Pushpin 2">
              <a:extLst>
                <a:ext uri="{FF2B5EF4-FFF2-40B4-BE49-F238E27FC236}">
                  <a16:creationId xmlns:a16="http://schemas.microsoft.com/office/drawing/2014/main" id="{16DFF99C-F253-42F8-BCFA-BEF3D2A3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521" y="4985791"/>
              <a:ext cx="295940" cy="278184"/>
            </a:xfrm>
            <a:prstGeom prst="rect">
              <a:avLst/>
            </a:prstGeom>
          </p:spPr>
        </p:pic>
        <p:pic>
          <p:nvPicPr>
            <p:cNvPr id="94" name="Picture 93" descr="Clipart - Pushpin 2">
              <a:extLst>
                <a:ext uri="{FF2B5EF4-FFF2-40B4-BE49-F238E27FC236}">
                  <a16:creationId xmlns:a16="http://schemas.microsoft.com/office/drawing/2014/main" id="{5559F0AC-A81C-41B3-893E-386241D1C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8368" y="412128"/>
              <a:ext cx="295940" cy="278184"/>
            </a:xfrm>
            <a:prstGeom prst="rect">
              <a:avLst/>
            </a:prstGeom>
          </p:spPr>
        </p:pic>
        <p:pic>
          <p:nvPicPr>
            <p:cNvPr id="95" name="Picture 94" descr="Clipart - Pushpin 2">
              <a:extLst>
                <a:ext uri="{FF2B5EF4-FFF2-40B4-BE49-F238E27FC236}">
                  <a16:creationId xmlns:a16="http://schemas.microsoft.com/office/drawing/2014/main" id="{F7F94A33-856A-4683-A9F2-6ADD43C81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043" y="4254486"/>
              <a:ext cx="295940" cy="278184"/>
            </a:xfrm>
            <a:prstGeom prst="rect">
              <a:avLst/>
            </a:prstGeom>
          </p:spPr>
        </p:pic>
        <p:pic>
          <p:nvPicPr>
            <p:cNvPr id="96" name="Picture 95" descr="Clipart - Pushpin 2">
              <a:extLst>
                <a:ext uri="{FF2B5EF4-FFF2-40B4-BE49-F238E27FC236}">
                  <a16:creationId xmlns:a16="http://schemas.microsoft.com/office/drawing/2014/main" id="{3A636F4B-42D7-42F0-B006-737DD04A9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459" y="5405985"/>
              <a:ext cx="295940" cy="278184"/>
            </a:xfrm>
            <a:prstGeom prst="rect">
              <a:avLst/>
            </a:prstGeom>
          </p:spPr>
        </p:pic>
        <p:pic>
          <p:nvPicPr>
            <p:cNvPr id="97" name="Picture 96" descr="Clipart - Pushpin 2">
              <a:extLst>
                <a:ext uri="{FF2B5EF4-FFF2-40B4-BE49-F238E27FC236}">
                  <a16:creationId xmlns:a16="http://schemas.microsoft.com/office/drawing/2014/main" id="{B4F47B79-BA90-412D-92F1-980E32DA9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3000" y="2049498"/>
              <a:ext cx="295940" cy="278184"/>
            </a:xfrm>
            <a:prstGeom prst="rect">
              <a:avLst/>
            </a:prstGeom>
          </p:spPr>
        </p:pic>
        <p:pic>
          <p:nvPicPr>
            <p:cNvPr id="98" name="Picture 97" descr="Clipart - Pushpin 2">
              <a:extLst>
                <a:ext uri="{FF2B5EF4-FFF2-40B4-BE49-F238E27FC236}">
                  <a16:creationId xmlns:a16="http://schemas.microsoft.com/office/drawing/2014/main" id="{9E36B064-2DC4-4B88-864F-8E436DE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315" y="1270579"/>
              <a:ext cx="295940" cy="278184"/>
            </a:xfrm>
            <a:prstGeom prst="rect">
              <a:avLst/>
            </a:prstGeom>
          </p:spPr>
        </p:pic>
        <p:pic>
          <p:nvPicPr>
            <p:cNvPr id="99" name="Picture 98" descr="Clipart - Pushpin 2">
              <a:extLst>
                <a:ext uri="{FF2B5EF4-FFF2-40B4-BE49-F238E27FC236}">
                  <a16:creationId xmlns:a16="http://schemas.microsoft.com/office/drawing/2014/main" id="{12773888-ED92-411D-AA81-B4FE369E9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516" y="5081027"/>
              <a:ext cx="295940" cy="278184"/>
            </a:xfrm>
            <a:prstGeom prst="rect">
              <a:avLst/>
            </a:prstGeom>
          </p:spPr>
        </p:pic>
        <p:pic>
          <p:nvPicPr>
            <p:cNvPr id="100" name="Picture 99" descr="Clipart - Pushpin 2">
              <a:extLst>
                <a:ext uri="{FF2B5EF4-FFF2-40B4-BE49-F238E27FC236}">
                  <a16:creationId xmlns:a16="http://schemas.microsoft.com/office/drawing/2014/main" id="{84FCCBA6-A476-412F-8A36-8F3EFE8C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7533" y="3671824"/>
              <a:ext cx="295940" cy="278184"/>
            </a:xfrm>
            <a:prstGeom prst="rect">
              <a:avLst/>
            </a:prstGeom>
          </p:spPr>
        </p:pic>
        <p:pic>
          <p:nvPicPr>
            <p:cNvPr id="101" name="Picture 100" descr="Clipart - Pushpin 2">
              <a:extLst>
                <a:ext uri="{FF2B5EF4-FFF2-40B4-BE49-F238E27FC236}">
                  <a16:creationId xmlns:a16="http://schemas.microsoft.com/office/drawing/2014/main" id="{0388AE93-831C-49C2-A5C9-9662E3DD6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1135" y="1305854"/>
              <a:ext cx="295940" cy="278184"/>
            </a:xfrm>
            <a:prstGeom prst="rect">
              <a:avLst/>
            </a:prstGeom>
          </p:spPr>
        </p:pic>
        <p:pic>
          <p:nvPicPr>
            <p:cNvPr id="102" name="Picture 101" descr="Clipart - Pushpin 2">
              <a:extLst>
                <a:ext uri="{FF2B5EF4-FFF2-40B4-BE49-F238E27FC236}">
                  <a16:creationId xmlns:a16="http://schemas.microsoft.com/office/drawing/2014/main" id="{1C528EF6-C27E-4DBA-B27C-248BE5337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6256" y="4730356"/>
              <a:ext cx="295940" cy="278184"/>
            </a:xfrm>
            <a:prstGeom prst="rect">
              <a:avLst/>
            </a:prstGeom>
          </p:spPr>
        </p:pic>
        <p:pic>
          <p:nvPicPr>
            <p:cNvPr id="103" name="Picture 102" descr="Clipart - Pushpin 2">
              <a:extLst>
                <a:ext uri="{FF2B5EF4-FFF2-40B4-BE49-F238E27FC236}">
                  <a16:creationId xmlns:a16="http://schemas.microsoft.com/office/drawing/2014/main" id="{951F60DA-8C8A-4827-B5B2-89EFAB90C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341" y="4556304"/>
              <a:ext cx="295940" cy="278184"/>
            </a:xfrm>
            <a:prstGeom prst="rect">
              <a:avLst/>
            </a:prstGeom>
          </p:spPr>
        </p:pic>
        <p:pic>
          <p:nvPicPr>
            <p:cNvPr id="104" name="Picture 103" descr="Clipart - Pushpin 2">
              <a:extLst>
                <a:ext uri="{FF2B5EF4-FFF2-40B4-BE49-F238E27FC236}">
                  <a16:creationId xmlns:a16="http://schemas.microsoft.com/office/drawing/2014/main" id="{EBB050B0-B7E6-4DB4-A701-EE35A471D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426" y="2076351"/>
              <a:ext cx="295940" cy="278184"/>
            </a:xfrm>
            <a:prstGeom prst="rect">
              <a:avLst/>
            </a:prstGeom>
          </p:spPr>
        </p:pic>
        <p:pic>
          <p:nvPicPr>
            <p:cNvPr id="105" name="Picture 104" descr="Clipart - Pushpin 2">
              <a:extLst>
                <a:ext uri="{FF2B5EF4-FFF2-40B4-BE49-F238E27FC236}">
                  <a16:creationId xmlns:a16="http://schemas.microsoft.com/office/drawing/2014/main" id="{B09FC3D8-67CD-4C87-9C83-6A807F35C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5503" y="3895491"/>
              <a:ext cx="295940" cy="278184"/>
            </a:xfrm>
            <a:prstGeom prst="rect">
              <a:avLst/>
            </a:prstGeom>
          </p:spPr>
        </p:pic>
        <p:pic>
          <p:nvPicPr>
            <p:cNvPr id="106" name="Picture 105" descr="Clipart - Pushpin 2">
              <a:extLst>
                <a:ext uri="{FF2B5EF4-FFF2-40B4-BE49-F238E27FC236}">
                  <a16:creationId xmlns:a16="http://schemas.microsoft.com/office/drawing/2014/main" id="{D5079E60-1230-448D-92AB-A43596F21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559" y="2532069"/>
              <a:ext cx="295940" cy="278184"/>
            </a:xfrm>
            <a:prstGeom prst="rect">
              <a:avLst/>
            </a:prstGeom>
          </p:spPr>
        </p:pic>
      </p:grpSp>
      <p:pic>
        <p:nvPicPr>
          <p:cNvPr id="107" name="Picture 106" descr="Clipart - Pushpin 2">
            <a:extLst>
              <a:ext uri="{FF2B5EF4-FFF2-40B4-BE49-F238E27FC236}">
                <a16:creationId xmlns:a16="http://schemas.microsoft.com/office/drawing/2014/main" id="{5389C6EB-9E4A-40C4-9290-435305AB07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7" y="2686133"/>
            <a:ext cx="295940" cy="278184"/>
          </a:xfrm>
          <a:prstGeom prst="rect">
            <a:avLst/>
          </a:prstGeom>
        </p:spPr>
      </p:pic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73E9D83-1B2C-42D1-94AC-025E110492E3}"/>
              </a:ext>
            </a:extLst>
          </p:cNvPr>
          <p:cNvGrpSpPr/>
          <p:nvPr/>
        </p:nvGrpSpPr>
        <p:grpSpPr>
          <a:xfrm>
            <a:off x="1620759" y="793362"/>
            <a:ext cx="6331073" cy="5055018"/>
            <a:chOff x="1620759" y="793362"/>
            <a:chExt cx="6331073" cy="5055018"/>
          </a:xfrm>
        </p:grpSpPr>
        <p:pic>
          <p:nvPicPr>
            <p:cNvPr id="109" name="Picture 108" descr="Clipart - Pushpin 2">
              <a:extLst>
                <a:ext uri="{FF2B5EF4-FFF2-40B4-BE49-F238E27FC236}">
                  <a16:creationId xmlns:a16="http://schemas.microsoft.com/office/drawing/2014/main" id="{1F1B0899-8E20-4025-9EB1-A3DE4D72D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250" y="3556585"/>
              <a:ext cx="295940" cy="278184"/>
            </a:xfrm>
            <a:prstGeom prst="rect">
              <a:avLst/>
            </a:prstGeom>
          </p:spPr>
        </p:pic>
        <p:pic>
          <p:nvPicPr>
            <p:cNvPr id="110" name="Picture 109" descr="Clipart - Pushpin 2">
              <a:extLst>
                <a:ext uri="{FF2B5EF4-FFF2-40B4-BE49-F238E27FC236}">
                  <a16:creationId xmlns:a16="http://schemas.microsoft.com/office/drawing/2014/main" id="{5742EC32-30B7-4DC4-AEDB-31D02E557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842" y="3614706"/>
              <a:ext cx="295940" cy="278184"/>
            </a:xfrm>
            <a:prstGeom prst="rect">
              <a:avLst/>
            </a:prstGeom>
          </p:spPr>
        </p:pic>
        <p:pic>
          <p:nvPicPr>
            <p:cNvPr id="111" name="Picture 110" descr="Clipart - Pushpin 2">
              <a:extLst>
                <a:ext uri="{FF2B5EF4-FFF2-40B4-BE49-F238E27FC236}">
                  <a16:creationId xmlns:a16="http://schemas.microsoft.com/office/drawing/2014/main" id="{A70F1978-B0D2-4649-B263-3E531CECD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778" y="1423256"/>
              <a:ext cx="295940" cy="278184"/>
            </a:xfrm>
            <a:prstGeom prst="rect">
              <a:avLst/>
            </a:prstGeom>
          </p:spPr>
        </p:pic>
        <p:pic>
          <p:nvPicPr>
            <p:cNvPr id="112" name="Picture 111" descr="Clipart - Pushpin 2">
              <a:extLst>
                <a:ext uri="{FF2B5EF4-FFF2-40B4-BE49-F238E27FC236}">
                  <a16:creationId xmlns:a16="http://schemas.microsoft.com/office/drawing/2014/main" id="{3D0BD720-2A50-4BA4-8A96-1ED76486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7941" y="1458464"/>
              <a:ext cx="295940" cy="278184"/>
            </a:xfrm>
            <a:prstGeom prst="rect">
              <a:avLst/>
            </a:prstGeom>
          </p:spPr>
        </p:pic>
        <p:pic>
          <p:nvPicPr>
            <p:cNvPr id="113" name="Picture 112" descr="Clipart - Pushpin 2">
              <a:extLst>
                <a:ext uri="{FF2B5EF4-FFF2-40B4-BE49-F238E27FC236}">
                  <a16:creationId xmlns:a16="http://schemas.microsoft.com/office/drawing/2014/main" id="{776A3CBE-51E3-4041-B71E-7A371B00E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514" y="1485621"/>
              <a:ext cx="295940" cy="278184"/>
            </a:xfrm>
            <a:prstGeom prst="rect">
              <a:avLst/>
            </a:prstGeom>
          </p:spPr>
        </p:pic>
        <p:pic>
          <p:nvPicPr>
            <p:cNvPr id="114" name="Picture 113" descr="Clipart - Pushpin 2">
              <a:extLst>
                <a:ext uri="{FF2B5EF4-FFF2-40B4-BE49-F238E27FC236}">
                  <a16:creationId xmlns:a16="http://schemas.microsoft.com/office/drawing/2014/main" id="{0FF45D3E-D483-4A6A-BF8E-B187E3C98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7660" y="1467862"/>
              <a:ext cx="295940" cy="278184"/>
            </a:xfrm>
            <a:prstGeom prst="rect">
              <a:avLst/>
            </a:prstGeom>
          </p:spPr>
        </p:pic>
        <p:pic>
          <p:nvPicPr>
            <p:cNvPr id="115" name="Picture 114" descr="Clipart - Pushpin 2">
              <a:extLst>
                <a:ext uri="{FF2B5EF4-FFF2-40B4-BE49-F238E27FC236}">
                  <a16:creationId xmlns:a16="http://schemas.microsoft.com/office/drawing/2014/main" id="{D0A4A00A-3377-43DB-86E6-A7640675D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046" y="1503380"/>
              <a:ext cx="295940" cy="278184"/>
            </a:xfrm>
            <a:prstGeom prst="rect">
              <a:avLst/>
            </a:prstGeom>
          </p:spPr>
        </p:pic>
        <p:pic>
          <p:nvPicPr>
            <p:cNvPr id="116" name="Picture 115" descr="Clipart - Pushpin 2">
              <a:extLst>
                <a:ext uri="{FF2B5EF4-FFF2-40B4-BE49-F238E27FC236}">
                  <a16:creationId xmlns:a16="http://schemas.microsoft.com/office/drawing/2014/main" id="{25FC588E-A625-4613-9CAB-3B92A2549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4807" y="1575227"/>
              <a:ext cx="295940" cy="278184"/>
            </a:xfrm>
            <a:prstGeom prst="rect">
              <a:avLst/>
            </a:prstGeom>
          </p:spPr>
        </p:pic>
        <p:pic>
          <p:nvPicPr>
            <p:cNvPr id="117" name="Picture 116" descr="Clipart - Pushpin 2">
              <a:extLst>
                <a:ext uri="{FF2B5EF4-FFF2-40B4-BE49-F238E27FC236}">
                  <a16:creationId xmlns:a16="http://schemas.microsoft.com/office/drawing/2014/main" id="{643DAE66-5F5B-4F53-A33E-53152FB73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84" y="1566566"/>
              <a:ext cx="295940" cy="278184"/>
            </a:xfrm>
            <a:prstGeom prst="rect">
              <a:avLst/>
            </a:prstGeom>
          </p:spPr>
        </p:pic>
        <p:pic>
          <p:nvPicPr>
            <p:cNvPr id="118" name="Picture 117" descr="Clipart - Pushpin 2">
              <a:extLst>
                <a:ext uri="{FF2B5EF4-FFF2-40B4-BE49-F238E27FC236}">
                  <a16:creationId xmlns:a16="http://schemas.microsoft.com/office/drawing/2014/main" id="{F5547D2B-3A5C-4502-B0EC-808D49666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331" y="4504325"/>
              <a:ext cx="295940" cy="278184"/>
            </a:xfrm>
            <a:prstGeom prst="rect">
              <a:avLst/>
            </a:prstGeom>
          </p:spPr>
        </p:pic>
        <p:pic>
          <p:nvPicPr>
            <p:cNvPr id="119" name="Picture 118" descr="Clipart - Pushpin 2">
              <a:extLst>
                <a:ext uri="{FF2B5EF4-FFF2-40B4-BE49-F238E27FC236}">
                  <a16:creationId xmlns:a16="http://schemas.microsoft.com/office/drawing/2014/main" id="{3623D8C3-B012-4E23-A7F0-B141B23B5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7503" y="5508903"/>
              <a:ext cx="295940" cy="278184"/>
            </a:xfrm>
            <a:prstGeom prst="rect">
              <a:avLst/>
            </a:prstGeom>
          </p:spPr>
        </p:pic>
        <p:pic>
          <p:nvPicPr>
            <p:cNvPr id="120" name="Picture 119" descr="Clipart - Pushpin 2">
              <a:extLst>
                <a:ext uri="{FF2B5EF4-FFF2-40B4-BE49-F238E27FC236}">
                  <a16:creationId xmlns:a16="http://schemas.microsoft.com/office/drawing/2014/main" id="{8E54CCDE-A60E-4EA7-AA73-B12037C7C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460" y="4941935"/>
              <a:ext cx="295940" cy="278184"/>
            </a:xfrm>
            <a:prstGeom prst="rect">
              <a:avLst/>
            </a:prstGeom>
          </p:spPr>
        </p:pic>
        <p:pic>
          <p:nvPicPr>
            <p:cNvPr id="121" name="Picture 120" descr="Clipart - Pushpin 2">
              <a:extLst>
                <a:ext uri="{FF2B5EF4-FFF2-40B4-BE49-F238E27FC236}">
                  <a16:creationId xmlns:a16="http://schemas.microsoft.com/office/drawing/2014/main" id="{AD57C017-B25A-49E3-919E-F5CBEDB54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5892" y="793362"/>
              <a:ext cx="295940" cy="278184"/>
            </a:xfrm>
            <a:prstGeom prst="rect">
              <a:avLst/>
            </a:prstGeom>
          </p:spPr>
        </p:pic>
        <p:pic>
          <p:nvPicPr>
            <p:cNvPr id="122" name="Picture 121" descr="Clipart - Pushpin 2">
              <a:extLst>
                <a:ext uri="{FF2B5EF4-FFF2-40B4-BE49-F238E27FC236}">
                  <a16:creationId xmlns:a16="http://schemas.microsoft.com/office/drawing/2014/main" id="{B85756A9-0343-4CED-8BCC-3808A262F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527" y="4138629"/>
              <a:ext cx="295940" cy="278184"/>
            </a:xfrm>
            <a:prstGeom prst="rect">
              <a:avLst/>
            </a:prstGeom>
          </p:spPr>
        </p:pic>
        <p:pic>
          <p:nvPicPr>
            <p:cNvPr id="123" name="Picture 122" descr="Clipart - Pushpin 2">
              <a:extLst>
                <a:ext uri="{FF2B5EF4-FFF2-40B4-BE49-F238E27FC236}">
                  <a16:creationId xmlns:a16="http://schemas.microsoft.com/office/drawing/2014/main" id="{298AF256-91D0-4B43-B9C9-1813541EC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759" y="5570196"/>
              <a:ext cx="295940" cy="278184"/>
            </a:xfrm>
            <a:prstGeom prst="rect">
              <a:avLst/>
            </a:prstGeom>
          </p:spPr>
        </p:pic>
        <p:pic>
          <p:nvPicPr>
            <p:cNvPr id="124" name="Picture 123" descr="Clipart - Pushpin 2">
              <a:extLst>
                <a:ext uri="{FF2B5EF4-FFF2-40B4-BE49-F238E27FC236}">
                  <a16:creationId xmlns:a16="http://schemas.microsoft.com/office/drawing/2014/main" id="{20C1EFF8-331A-40BC-8DCD-3F632AA60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665" y="1810489"/>
              <a:ext cx="295940" cy="278184"/>
            </a:xfrm>
            <a:prstGeom prst="rect">
              <a:avLst/>
            </a:prstGeom>
          </p:spPr>
        </p:pic>
        <p:pic>
          <p:nvPicPr>
            <p:cNvPr id="125" name="Picture 124" descr="Clipart - Pushpin 2">
              <a:extLst>
                <a:ext uri="{FF2B5EF4-FFF2-40B4-BE49-F238E27FC236}">
                  <a16:creationId xmlns:a16="http://schemas.microsoft.com/office/drawing/2014/main" id="{1F0D1B96-DBF2-4A7C-B101-4DEB73F82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920" y="2301629"/>
              <a:ext cx="295940" cy="278184"/>
            </a:xfrm>
            <a:prstGeom prst="rect">
              <a:avLst/>
            </a:prstGeom>
          </p:spPr>
        </p:pic>
        <p:pic>
          <p:nvPicPr>
            <p:cNvPr id="126" name="Picture 125" descr="Clipart - Pushpin 2">
              <a:extLst>
                <a:ext uri="{FF2B5EF4-FFF2-40B4-BE49-F238E27FC236}">
                  <a16:creationId xmlns:a16="http://schemas.microsoft.com/office/drawing/2014/main" id="{8C35AED8-4ACF-419B-A386-1D8C3E985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413" y="3161417"/>
              <a:ext cx="295940" cy="278184"/>
            </a:xfrm>
            <a:prstGeom prst="rect">
              <a:avLst/>
            </a:prstGeom>
          </p:spPr>
        </p:pic>
        <p:pic>
          <p:nvPicPr>
            <p:cNvPr id="127" name="Picture 126" descr="Clipart - Pushpin 2">
              <a:extLst>
                <a:ext uri="{FF2B5EF4-FFF2-40B4-BE49-F238E27FC236}">
                  <a16:creationId xmlns:a16="http://schemas.microsoft.com/office/drawing/2014/main" id="{35954433-A9AA-4928-B9B2-D67F96FBC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4391" y="911776"/>
              <a:ext cx="295940" cy="278184"/>
            </a:xfrm>
            <a:prstGeom prst="rect">
              <a:avLst/>
            </a:prstGeom>
          </p:spPr>
        </p:pic>
        <p:pic>
          <p:nvPicPr>
            <p:cNvPr id="128" name="Picture 127" descr="Clipart - Pushpin 2">
              <a:extLst>
                <a:ext uri="{FF2B5EF4-FFF2-40B4-BE49-F238E27FC236}">
                  <a16:creationId xmlns:a16="http://schemas.microsoft.com/office/drawing/2014/main" id="{493DD60F-D3EC-4FEC-9B8E-7608A8D5E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8108" y="5071033"/>
              <a:ext cx="295940" cy="278184"/>
            </a:xfrm>
            <a:prstGeom prst="rect">
              <a:avLst/>
            </a:prstGeom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20B016B-F880-43A9-842F-33461C34B435}"/>
              </a:ext>
            </a:extLst>
          </p:cNvPr>
          <p:cNvGrpSpPr/>
          <p:nvPr/>
        </p:nvGrpSpPr>
        <p:grpSpPr>
          <a:xfrm>
            <a:off x="2213910" y="459510"/>
            <a:ext cx="5984667" cy="5307523"/>
            <a:chOff x="2213910" y="459510"/>
            <a:chExt cx="5984667" cy="5307523"/>
          </a:xfrm>
        </p:grpSpPr>
        <p:pic>
          <p:nvPicPr>
            <p:cNvPr id="130" name="Picture 129" descr="Clipart - Pushpin 2">
              <a:extLst>
                <a:ext uri="{FF2B5EF4-FFF2-40B4-BE49-F238E27FC236}">
                  <a16:creationId xmlns:a16="http://schemas.microsoft.com/office/drawing/2014/main" id="{CFF22077-1F50-49F6-8597-C48F48D1A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728" y="1678754"/>
              <a:ext cx="295940" cy="278184"/>
            </a:xfrm>
            <a:prstGeom prst="rect">
              <a:avLst/>
            </a:prstGeom>
          </p:spPr>
        </p:pic>
        <p:pic>
          <p:nvPicPr>
            <p:cNvPr id="131" name="Picture 130" descr="Clipart - Pushpin 2">
              <a:extLst>
                <a:ext uri="{FF2B5EF4-FFF2-40B4-BE49-F238E27FC236}">
                  <a16:creationId xmlns:a16="http://schemas.microsoft.com/office/drawing/2014/main" id="{9D1A3860-5430-4AEF-B8E8-F5E0D2B20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392" y="2053281"/>
              <a:ext cx="295940" cy="278184"/>
            </a:xfrm>
            <a:prstGeom prst="rect">
              <a:avLst/>
            </a:prstGeom>
          </p:spPr>
        </p:pic>
        <p:pic>
          <p:nvPicPr>
            <p:cNvPr id="132" name="Picture 131" descr="Clipart - Pushpin 2">
              <a:extLst>
                <a:ext uri="{FF2B5EF4-FFF2-40B4-BE49-F238E27FC236}">
                  <a16:creationId xmlns:a16="http://schemas.microsoft.com/office/drawing/2014/main" id="{1754D168-F737-4FBA-8E43-FA182C9B3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491" y="459510"/>
              <a:ext cx="295940" cy="278184"/>
            </a:xfrm>
            <a:prstGeom prst="rect">
              <a:avLst/>
            </a:prstGeom>
          </p:spPr>
        </p:pic>
        <p:pic>
          <p:nvPicPr>
            <p:cNvPr id="133" name="Picture 132" descr="Clipart - Pushpin 2">
              <a:extLst>
                <a:ext uri="{FF2B5EF4-FFF2-40B4-BE49-F238E27FC236}">
                  <a16:creationId xmlns:a16="http://schemas.microsoft.com/office/drawing/2014/main" id="{DD9825E3-8E08-49F0-868B-181D76CD2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2199" y="5028050"/>
              <a:ext cx="295940" cy="278184"/>
            </a:xfrm>
            <a:prstGeom prst="rect">
              <a:avLst/>
            </a:prstGeom>
          </p:spPr>
        </p:pic>
        <p:pic>
          <p:nvPicPr>
            <p:cNvPr id="134" name="Picture 133" descr="Clipart - Pushpin 2">
              <a:extLst>
                <a:ext uri="{FF2B5EF4-FFF2-40B4-BE49-F238E27FC236}">
                  <a16:creationId xmlns:a16="http://schemas.microsoft.com/office/drawing/2014/main" id="{BBF23EC9-B067-4D47-B433-BE781DBD0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704" y="700722"/>
              <a:ext cx="295940" cy="278184"/>
            </a:xfrm>
            <a:prstGeom prst="rect">
              <a:avLst/>
            </a:prstGeom>
          </p:spPr>
        </p:pic>
        <p:pic>
          <p:nvPicPr>
            <p:cNvPr id="135" name="Picture 134" descr="Clipart - Pushpin 2">
              <a:extLst>
                <a:ext uri="{FF2B5EF4-FFF2-40B4-BE49-F238E27FC236}">
                  <a16:creationId xmlns:a16="http://schemas.microsoft.com/office/drawing/2014/main" id="{1A7EB207-3352-4AE7-A987-6F6217E40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7162" y="2747802"/>
              <a:ext cx="295940" cy="278184"/>
            </a:xfrm>
            <a:prstGeom prst="rect">
              <a:avLst/>
            </a:prstGeom>
          </p:spPr>
        </p:pic>
        <p:pic>
          <p:nvPicPr>
            <p:cNvPr id="136" name="Picture 135" descr="Clipart - Pushpin 2">
              <a:extLst>
                <a:ext uri="{FF2B5EF4-FFF2-40B4-BE49-F238E27FC236}">
                  <a16:creationId xmlns:a16="http://schemas.microsoft.com/office/drawing/2014/main" id="{775BF53A-4CF8-4A06-9A16-4A59B04E5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482" y="1636280"/>
              <a:ext cx="295940" cy="278184"/>
            </a:xfrm>
            <a:prstGeom prst="rect">
              <a:avLst/>
            </a:prstGeom>
          </p:spPr>
        </p:pic>
        <p:pic>
          <p:nvPicPr>
            <p:cNvPr id="137" name="Picture 136" descr="Clipart - Pushpin 2">
              <a:extLst>
                <a:ext uri="{FF2B5EF4-FFF2-40B4-BE49-F238E27FC236}">
                  <a16:creationId xmlns:a16="http://schemas.microsoft.com/office/drawing/2014/main" id="{C0C03A66-FA64-4F03-8D48-FD905800C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209" y="3160529"/>
              <a:ext cx="295940" cy="278184"/>
            </a:xfrm>
            <a:prstGeom prst="rect">
              <a:avLst/>
            </a:prstGeom>
          </p:spPr>
        </p:pic>
        <p:pic>
          <p:nvPicPr>
            <p:cNvPr id="138" name="Picture 137" descr="Clipart - Pushpin 2">
              <a:extLst>
                <a:ext uri="{FF2B5EF4-FFF2-40B4-BE49-F238E27FC236}">
                  <a16:creationId xmlns:a16="http://schemas.microsoft.com/office/drawing/2014/main" id="{9169862B-FFC7-48D2-816C-154BE4181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910" y="4213657"/>
              <a:ext cx="295940" cy="278184"/>
            </a:xfrm>
            <a:prstGeom prst="rect">
              <a:avLst/>
            </a:prstGeom>
          </p:spPr>
        </p:pic>
        <p:pic>
          <p:nvPicPr>
            <p:cNvPr id="139" name="Picture 138" descr="Clipart - Pushpin 2">
              <a:extLst>
                <a:ext uri="{FF2B5EF4-FFF2-40B4-BE49-F238E27FC236}">
                  <a16:creationId xmlns:a16="http://schemas.microsoft.com/office/drawing/2014/main" id="{B08C3B60-80B2-4430-8C4D-7E523BCB0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562" y="1379188"/>
              <a:ext cx="295940" cy="278184"/>
            </a:xfrm>
            <a:prstGeom prst="rect">
              <a:avLst/>
            </a:prstGeom>
          </p:spPr>
        </p:pic>
        <p:pic>
          <p:nvPicPr>
            <p:cNvPr id="140" name="Picture 139" descr="Clipart - Pushpin 2">
              <a:extLst>
                <a:ext uri="{FF2B5EF4-FFF2-40B4-BE49-F238E27FC236}">
                  <a16:creationId xmlns:a16="http://schemas.microsoft.com/office/drawing/2014/main" id="{F054D488-06CD-46BF-B577-0288B3CFD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967" y="3478891"/>
              <a:ext cx="295940" cy="278184"/>
            </a:xfrm>
            <a:prstGeom prst="rect">
              <a:avLst/>
            </a:prstGeom>
          </p:spPr>
        </p:pic>
        <p:pic>
          <p:nvPicPr>
            <p:cNvPr id="141" name="Picture 140" descr="Clipart - Pushpin 2">
              <a:extLst>
                <a:ext uri="{FF2B5EF4-FFF2-40B4-BE49-F238E27FC236}">
                  <a16:creationId xmlns:a16="http://schemas.microsoft.com/office/drawing/2014/main" id="{EB055739-572B-48D1-8B84-606B4584E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583" y="5407228"/>
              <a:ext cx="295940" cy="278184"/>
            </a:xfrm>
            <a:prstGeom prst="rect">
              <a:avLst/>
            </a:prstGeom>
          </p:spPr>
        </p:pic>
        <p:pic>
          <p:nvPicPr>
            <p:cNvPr id="142" name="Picture 141" descr="Clipart - Pushpin 2">
              <a:extLst>
                <a:ext uri="{FF2B5EF4-FFF2-40B4-BE49-F238E27FC236}">
                  <a16:creationId xmlns:a16="http://schemas.microsoft.com/office/drawing/2014/main" id="{1D25B7C1-7D93-47C3-9937-BE919B90D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2837" y="2018290"/>
              <a:ext cx="295940" cy="278184"/>
            </a:xfrm>
            <a:prstGeom prst="rect">
              <a:avLst/>
            </a:prstGeom>
          </p:spPr>
        </p:pic>
        <p:pic>
          <p:nvPicPr>
            <p:cNvPr id="143" name="Picture 142" descr="Clipart - Pushpin 2">
              <a:extLst>
                <a:ext uri="{FF2B5EF4-FFF2-40B4-BE49-F238E27FC236}">
                  <a16:creationId xmlns:a16="http://schemas.microsoft.com/office/drawing/2014/main" id="{2671D7C7-0DC3-470B-A5DB-A9D7E8CAE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029" y="5488849"/>
              <a:ext cx="295940" cy="278184"/>
            </a:xfrm>
            <a:prstGeom prst="rect">
              <a:avLst/>
            </a:prstGeom>
          </p:spPr>
        </p:pic>
        <p:pic>
          <p:nvPicPr>
            <p:cNvPr id="144" name="Picture 143" descr="Clipart - Pushpin 2">
              <a:extLst>
                <a:ext uri="{FF2B5EF4-FFF2-40B4-BE49-F238E27FC236}">
                  <a16:creationId xmlns:a16="http://schemas.microsoft.com/office/drawing/2014/main" id="{093F40AD-36A2-4385-8C82-A07A8810F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637" y="491426"/>
              <a:ext cx="295940" cy="278184"/>
            </a:xfrm>
            <a:prstGeom prst="rect">
              <a:avLst/>
            </a:prstGeom>
          </p:spPr>
        </p:pic>
        <p:pic>
          <p:nvPicPr>
            <p:cNvPr id="145" name="Picture 144" descr="Clipart - Pushpin 2">
              <a:extLst>
                <a:ext uri="{FF2B5EF4-FFF2-40B4-BE49-F238E27FC236}">
                  <a16:creationId xmlns:a16="http://schemas.microsoft.com/office/drawing/2014/main" id="{CCDD56E6-4898-451C-9F9A-484C9E06F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6928" y="3287895"/>
              <a:ext cx="295940" cy="278184"/>
            </a:xfrm>
            <a:prstGeom prst="rect">
              <a:avLst/>
            </a:prstGeom>
          </p:spPr>
        </p:pic>
        <p:pic>
          <p:nvPicPr>
            <p:cNvPr id="146" name="Picture 145" descr="Clipart - Pushpin 2">
              <a:extLst>
                <a:ext uri="{FF2B5EF4-FFF2-40B4-BE49-F238E27FC236}">
                  <a16:creationId xmlns:a16="http://schemas.microsoft.com/office/drawing/2014/main" id="{5081037B-F270-4626-AF22-04833D1BD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199" y="3564379"/>
              <a:ext cx="295940" cy="278184"/>
            </a:xfrm>
            <a:prstGeom prst="rect">
              <a:avLst/>
            </a:prstGeom>
          </p:spPr>
        </p:pic>
        <p:pic>
          <p:nvPicPr>
            <p:cNvPr id="147" name="Picture 146" descr="Clipart - Pushpin 2">
              <a:extLst>
                <a:ext uri="{FF2B5EF4-FFF2-40B4-BE49-F238E27FC236}">
                  <a16:creationId xmlns:a16="http://schemas.microsoft.com/office/drawing/2014/main" id="{FB1E91D0-A428-460B-9CCD-3907BB583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297" y="4963760"/>
              <a:ext cx="295940" cy="278184"/>
            </a:xfrm>
            <a:prstGeom prst="rect">
              <a:avLst/>
            </a:prstGeom>
          </p:spPr>
        </p:pic>
        <p:pic>
          <p:nvPicPr>
            <p:cNvPr id="148" name="Picture 147" descr="Clipart - Pushpin 2">
              <a:extLst>
                <a:ext uri="{FF2B5EF4-FFF2-40B4-BE49-F238E27FC236}">
                  <a16:creationId xmlns:a16="http://schemas.microsoft.com/office/drawing/2014/main" id="{99A1B55F-F4D3-4CA2-8C8B-868834C2D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172" y="1741357"/>
              <a:ext cx="295940" cy="278184"/>
            </a:xfrm>
            <a:prstGeom prst="rect">
              <a:avLst/>
            </a:prstGeom>
          </p:spPr>
        </p:pic>
        <p:pic>
          <p:nvPicPr>
            <p:cNvPr id="149" name="Picture 148" descr="Clipart - Pushpin 2">
              <a:extLst>
                <a:ext uri="{FF2B5EF4-FFF2-40B4-BE49-F238E27FC236}">
                  <a16:creationId xmlns:a16="http://schemas.microsoft.com/office/drawing/2014/main" id="{74933A76-ADE9-4101-8017-A9A1D6ADD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1774" y="1794590"/>
              <a:ext cx="295940" cy="278184"/>
            </a:xfrm>
            <a:prstGeom prst="rect">
              <a:avLst/>
            </a:prstGeom>
          </p:spPr>
        </p:pic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A0766CF-6079-4ED2-96E3-735415A3154C}"/>
              </a:ext>
            </a:extLst>
          </p:cNvPr>
          <p:cNvGrpSpPr/>
          <p:nvPr/>
        </p:nvGrpSpPr>
        <p:grpSpPr>
          <a:xfrm>
            <a:off x="3371713" y="795934"/>
            <a:ext cx="5396477" cy="4874378"/>
            <a:chOff x="3348902" y="795480"/>
            <a:chExt cx="5396477" cy="4874378"/>
          </a:xfrm>
        </p:grpSpPr>
        <p:pic>
          <p:nvPicPr>
            <p:cNvPr id="151" name="Picture 150" descr="Clipart - Pushpin 2">
              <a:extLst>
                <a:ext uri="{FF2B5EF4-FFF2-40B4-BE49-F238E27FC236}">
                  <a16:creationId xmlns:a16="http://schemas.microsoft.com/office/drawing/2014/main" id="{F7556550-48C4-47EB-93F7-58934F0A2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0729" y="1336398"/>
              <a:ext cx="295940" cy="278184"/>
            </a:xfrm>
            <a:prstGeom prst="rect">
              <a:avLst/>
            </a:prstGeom>
          </p:spPr>
        </p:pic>
        <p:pic>
          <p:nvPicPr>
            <p:cNvPr id="152" name="Picture 151" descr="Clipart - Pushpin 2">
              <a:extLst>
                <a:ext uri="{FF2B5EF4-FFF2-40B4-BE49-F238E27FC236}">
                  <a16:creationId xmlns:a16="http://schemas.microsoft.com/office/drawing/2014/main" id="{90ACFBC3-85B8-42B3-836D-CFC58F8B4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0285" y="869129"/>
              <a:ext cx="295940" cy="278184"/>
            </a:xfrm>
            <a:prstGeom prst="rect">
              <a:avLst/>
            </a:prstGeom>
          </p:spPr>
        </p:pic>
        <p:pic>
          <p:nvPicPr>
            <p:cNvPr id="153" name="Picture 152" descr="Clipart - Pushpin 2">
              <a:extLst>
                <a:ext uri="{FF2B5EF4-FFF2-40B4-BE49-F238E27FC236}">
                  <a16:creationId xmlns:a16="http://schemas.microsoft.com/office/drawing/2014/main" id="{CBB5CE91-6B64-498C-979F-63D698BC6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9821" y="2277882"/>
              <a:ext cx="295940" cy="278184"/>
            </a:xfrm>
            <a:prstGeom prst="rect">
              <a:avLst/>
            </a:prstGeom>
          </p:spPr>
        </p:pic>
        <p:pic>
          <p:nvPicPr>
            <p:cNvPr id="154" name="Picture 153" descr="Clipart - Pushpin 2">
              <a:extLst>
                <a:ext uri="{FF2B5EF4-FFF2-40B4-BE49-F238E27FC236}">
                  <a16:creationId xmlns:a16="http://schemas.microsoft.com/office/drawing/2014/main" id="{3593909F-C3B9-44AF-809C-D70541352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8289" y="1515941"/>
              <a:ext cx="295940" cy="278184"/>
            </a:xfrm>
            <a:prstGeom prst="rect">
              <a:avLst/>
            </a:prstGeom>
          </p:spPr>
        </p:pic>
        <p:pic>
          <p:nvPicPr>
            <p:cNvPr id="155" name="Picture 154" descr="Clipart - Pushpin 2">
              <a:extLst>
                <a:ext uri="{FF2B5EF4-FFF2-40B4-BE49-F238E27FC236}">
                  <a16:creationId xmlns:a16="http://schemas.microsoft.com/office/drawing/2014/main" id="{B7FE0149-7347-458D-B07A-AAB8BE0AF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7145" y="1040343"/>
              <a:ext cx="295940" cy="278184"/>
            </a:xfrm>
            <a:prstGeom prst="rect">
              <a:avLst/>
            </a:prstGeom>
          </p:spPr>
        </p:pic>
        <p:pic>
          <p:nvPicPr>
            <p:cNvPr id="156" name="Picture 155" descr="Clipart - Pushpin 2">
              <a:extLst>
                <a:ext uri="{FF2B5EF4-FFF2-40B4-BE49-F238E27FC236}">
                  <a16:creationId xmlns:a16="http://schemas.microsoft.com/office/drawing/2014/main" id="{582CD7BD-15ED-4814-9423-78D7355B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9439" y="1166762"/>
              <a:ext cx="295940" cy="278184"/>
            </a:xfrm>
            <a:prstGeom prst="rect">
              <a:avLst/>
            </a:prstGeom>
          </p:spPr>
        </p:pic>
        <p:pic>
          <p:nvPicPr>
            <p:cNvPr id="157" name="Picture 156" descr="Clipart - Pushpin 2">
              <a:extLst>
                <a:ext uri="{FF2B5EF4-FFF2-40B4-BE49-F238E27FC236}">
                  <a16:creationId xmlns:a16="http://schemas.microsoft.com/office/drawing/2014/main" id="{EE73AB34-D41E-41AD-82FF-FD52722ED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902" y="3917919"/>
              <a:ext cx="295940" cy="278184"/>
            </a:xfrm>
            <a:prstGeom prst="rect">
              <a:avLst/>
            </a:prstGeom>
          </p:spPr>
        </p:pic>
        <p:pic>
          <p:nvPicPr>
            <p:cNvPr id="158" name="Picture 157" descr="Clipart - Pushpin 2">
              <a:extLst>
                <a:ext uri="{FF2B5EF4-FFF2-40B4-BE49-F238E27FC236}">
                  <a16:creationId xmlns:a16="http://schemas.microsoft.com/office/drawing/2014/main" id="{BA11FDEE-953E-4DA4-9E0C-0FF2D502E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206" y="4957518"/>
              <a:ext cx="295940" cy="278184"/>
            </a:xfrm>
            <a:prstGeom prst="rect">
              <a:avLst/>
            </a:prstGeom>
          </p:spPr>
        </p:pic>
        <p:pic>
          <p:nvPicPr>
            <p:cNvPr id="159" name="Picture 158" descr="Clipart - Pushpin 2">
              <a:extLst>
                <a:ext uri="{FF2B5EF4-FFF2-40B4-BE49-F238E27FC236}">
                  <a16:creationId xmlns:a16="http://schemas.microsoft.com/office/drawing/2014/main" id="{78918030-901D-4D19-87F3-B58DA8390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202" y="4334900"/>
              <a:ext cx="295940" cy="278184"/>
            </a:xfrm>
            <a:prstGeom prst="rect">
              <a:avLst/>
            </a:prstGeom>
          </p:spPr>
        </p:pic>
        <p:pic>
          <p:nvPicPr>
            <p:cNvPr id="160" name="Picture 159" descr="Clipart - Pushpin 2">
              <a:extLst>
                <a:ext uri="{FF2B5EF4-FFF2-40B4-BE49-F238E27FC236}">
                  <a16:creationId xmlns:a16="http://schemas.microsoft.com/office/drawing/2014/main" id="{56BFDD47-439E-4854-BF2D-559194B72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655" y="3321444"/>
              <a:ext cx="295940" cy="278184"/>
            </a:xfrm>
            <a:prstGeom prst="rect">
              <a:avLst/>
            </a:prstGeom>
          </p:spPr>
        </p:pic>
        <p:pic>
          <p:nvPicPr>
            <p:cNvPr id="161" name="Picture 160" descr="Clipart - Pushpin 2">
              <a:extLst>
                <a:ext uri="{FF2B5EF4-FFF2-40B4-BE49-F238E27FC236}">
                  <a16:creationId xmlns:a16="http://schemas.microsoft.com/office/drawing/2014/main" id="{C0539F7F-8B0D-472E-9748-FB5F52602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200" y="1907759"/>
              <a:ext cx="295940" cy="278184"/>
            </a:xfrm>
            <a:prstGeom prst="rect">
              <a:avLst/>
            </a:prstGeom>
          </p:spPr>
        </p:pic>
        <p:pic>
          <p:nvPicPr>
            <p:cNvPr id="162" name="Picture 161" descr="Clipart - Pushpin 2">
              <a:extLst>
                <a:ext uri="{FF2B5EF4-FFF2-40B4-BE49-F238E27FC236}">
                  <a16:creationId xmlns:a16="http://schemas.microsoft.com/office/drawing/2014/main" id="{036E7AEE-A277-4D8C-A804-6E42FB470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1796" y="1323209"/>
              <a:ext cx="295940" cy="278184"/>
            </a:xfrm>
            <a:prstGeom prst="rect">
              <a:avLst/>
            </a:prstGeom>
          </p:spPr>
        </p:pic>
        <p:pic>
          <p:nvPicPr>
            <p:cNvPr id="163" name="Picture 162" descr="Clipart - Pushpin 2">
              <a:extLst>
                <a:ext uri="{FF2B5EF4-FFF2-40B4-BE49-F238E27FC236}">
                  <a16:creationId xmlns:a16="http://schemas.microsoft.com/office/drawing/2014/main" id="{4EFEBD51-F4ED-40CB-83FF-93D02A001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2583" y="5391674"/>
              <a:ext cx="295940" cy="278184"/>
            </a:xfrm>
            <a:prstGeom prst="rect">
              <a:avLst/>
            </a:prstGeom>
          </p:spPr>
        </p:pic>
        <p:pic>
          <p:nvPicPr>
            <p:cNvPr id="164" name="Picture 163" descr="Clipart - Pushpin 2">
              <a:extLst>
                <a:ext uri="{FF2B5EF4-FFF2-40B4-BE49-F238E27FC236}">
                  <a16:creationId xmlns:a16="http://schemas.microsoft.com/office/drawing/2014/main" id="{25C4AC69-A329-429D-8BDC-D6C7DEB33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551" y="2023696"/>
              <a:ext cx="295940" cy="278184"/>
            </a:xfrm>
            <a:prstGeom prst="rect">
              <a:avLst/>
            </a:prstGeom>
          </p:spPr>
        </p:pic>
        <p:pic>
          <p:nvPicPr>
            <p:cNvPr id="165" name="Picture 164" descr="Clipart - Pushpin 2">
              <a:extLst>
                <a:ext uri="{FF2B5EF4-FFF2-40B4-BE49-F238E27FC236}">
                  <a16:creationId xmlns:a16="http://schemas.microsoft.com/office/drawing/2014/main" id="{3EDB952E-D89B-44EF-9886-057D77506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748" y="1540170"/>
              <a:ext cx="295940" cy="278184"/>
            </a:xfrm>
            <a:prstGeom prst="rect">
              <a:avLst/>
            </a:prstGeom>
          </p:spPr>
        </p:pic>
        <p:pic>
          <p:nvPicPr>
            <p:cNvPr id="166" name="Picture 165" descr="Clipart - Pushpin 2">
              <a:extLst>
                <a:ext uri="{FF2B5EF4-FFF2-40B4-BE49-F238E27FC236}">
                  <a16:creationId xmlns:a16="http://schemas.microsoft.com/office/drawing/2014/main" id="{12028725-F6A7-4754-9A58-E1B651BF8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297" y="795480"/>
              <a:ext cx="295940" cy="278184"/>
            </a:xfrm>
            <a:prstGeom prst="rect">
              <a:avLst/>
            </a:prstGeom>
          </p:spPr>
        </p:pic>
        <p:pic>
          <p:nvPicPr>
            <p:cNvPr id="167" name="Picture 166" descr="Clipart - Pushpin 2">
              <a:extLst>
                <a:ext uri="{FF2B5EF4-FFF2-40B4-BE49-F238E27FC236}">
                  <a16:creationId xmlns:a16="http://schemas.microsoft.com/office/drawing/2014/main" id="{0C813C44-F48F-487E-8C5A-26779CDA7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7929" y="1772640"/>
              <a:ext cx="295940" cy="278184"/>
            </a:xfrm>
            <a:prstGeom prst="rect">
              <a:avLst/>
            </a:prstGeom>
          </p:spPr>
        </p:pic>
        <p:pic>
          <p:nvPicPr>
            <p:cNvPr id="168" name="Picture 167" descr="Clipart - Pushpin 2">
              <a:extLst>
                <a:ext uri="{FF2B5EF4-FFF2-40B4-BE49-F238E27FC236}">
                  <a16:creationId xmlns:a16="http://schemas.microsoft.com/office/drawing/2014/main" id="{E34A77B3-6508-4E7F-92EA-AA82DD15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5952" y="1754261"/>
              <a:ext cx="295940" cy="278184"/>
            </a:xfrm>
            <a:prstGeom prst="rect">
              <a:avLst/>
            </a:prstGeom>
          </p:spPr>
        </p:pic>
        <p:pic>
          <p:nvPicPr>
            <p:cNvPr id="169" name="Picture 168" descr="Clipart - Pushpin 2">
              <a:extLst>
                <a:ext uri="{FF2B5EF4-FFF2-40B4-BE49-F238E27FC236}">
                  <a16:creationId xmlns:a16="http://schemas.microsoft.com/office/drawing/2014/main" id="{DEEAA4E5-7516-4F19-B79E-C205D065E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966" y="2019621"/>
              <a:ext cx="295940" cy="278184"/>
            </a:xfrm>
            <a:prstGeom prst="rect">
              <a:avLst/>
            </a:prstGeom>
          </p:spPr>
        </p:pic>
      </p:grpSp>
      <p:pic>
        <p:nvPicPr>
          <p:cNvPr id="170" name="Picture 169" descr="Clipart - Pushpin 2">
            <a:extLst>
              <a:ext uri="{FF2B5EF4-FFF2-40B4-BE49-F238E27FC236}">
                <a16:creationId xmlns:a16="http://schemas.microsoft.com/office/drawing/2014/main" id="{EF5A60E9-BF7D-4957-A1A6-3680561593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957" y="1645192"/>
            <a:ext cx="295940" cy="278184"/>
          </a:xfrm>
          <a:prstGeom prst="rect">
            <a:avLst/>
          </a:prstGeom>
        </p:spPr>
      </p:pic>
      <p:pic>
        <p:nvPicPr>
          <p:cNvPr id="171" name="Picture 170" descr="Clipart - Pushpin 2">
            <a:extLst>
              <a:ext uri="{FF2B5EF4-FFF2-40B4-BE49-F238E27FC236}">
                <a16:creationId xmlns:a16="http://schemas.microsoft.com/office/drawing/2014/main" id="{D5331447-D958-425F-9BB5-B80F3C102C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45" y="5462722"/>
            <a:ext cx="295940" cy="278184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0151AC07-4953-4020-AEB4-F1989EB824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76"/>
          <a:stretch/>
        </p:blipFill>
        <p:spPr>
          <a:xfrm>
            <a:off x="1177085" y="1581672"/>
            <a:ext cx="1587487" cy="1464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CA6FF8DE-5065-4B9F-BDD8-37416BF980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508" y="413598"/>
            <a:ext cx="1634714" cy="133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9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1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y Movie 13">
            <a:hlinkClick r:id="" action="ppaction://media"/>
            <a:extLst>
              <a:ext uri="{FF2B5EF4-FFF2-40B4-BE49-F238E27FC236}">
                <a16:creationId xmlns:a16="http://schemas.microsoft.com/office/drawing/2014/main" id="{CD05F693-7C12-4F2E-8096-1367291309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7307" y="1489217"/>
            <a:ext cx="7038362" cy="3959079"/>
          </a:xfrm>
          <a:prstGeom prst="rect">
            <a:avLst/>
          </a:prstGeom>
          <a:ln w="127000" cap="flat">
            <a:solidFill>
              <a:srgbClr val="D9D9D9"/>
            </a:solidFill>
            <a:miter lim="800000"/>
          </a:ln>
          <a:effectLst>
            <a:outerShdw blurRad="190500" dist="25400" dir="5400000" sx="104000" sy="104000" kx="100000" ky="100000" algn="t" rotWithShape="0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 contourW="25400">
            <a:bevelT prst="angle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6C98F2-BCFB-426D-B5B8-6129D0B3F8B5}"/>
              </a:ext>
            </a:extLst>
          </p:cNvPr>
          <p:cNvSpPr txBox="1"/>
          <p:nvPr/>
        </p:nvSpPr>
        <p:spPr>
          <a:xfrm>
            <a:off x="2082018" y="337625"/>
            <a:ext cx="7038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Flying Christine III</a:t>
            </a:r>
          </a:p>
        </p:txBody>
      </p:sp>
      <p:pic>
        <p:nvPicPr>
          <p:cNvPr id="9" name="Picture 8" descr="A blue and white boat sitting next to a body of water&#10;&#10;Description generated with very high confidence">
            <a:extLst>
              <a:ext uri="{FF2B5EF4-FFF2-40B4-BE49-F238E27FC236}">
                <a16:creationId xmlns:a16="http://schemas.microsoft.com/office/drawing/2014/main" id="{9DEDBDC3-2250-496F-ACE2-A7D69DA076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756" y="1340242"/>
            <a:ext cx="8271719" cy="4257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2367C9-B909-4201-9EF0-370BA42F29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508" y="413598"/>
            <a:ext cx="1634714" cy="133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7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066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Recent 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Stabilisation of a defined benefit pension scheme with a £5m deficit</a:t>
            </a:r>
          </a:p>
          <a:p>
            <a:r>
              <a:rPr lang="en-GB" dirty="0"/>
              <a:t>Renewal of the emergency ambulance contract with the States of Guernsey for the next ten years</a:t>
            </a:r>
          </a:p>
          <a:p>
            <a:r>
              <a:rPr lang="en-GB" dirty="0"/>
              <a:t>Turn around of the commercial division – break even to £150k profit in 2018</a:t>
            </a:r>
          </a:p>
          <a:p>
            <a:r>
              <a:rPr lang="en-GB" dirty="0"/>
              <a:t>Reorganisation, enhancement and modernisation of voluntary activities following establishment of a small professional executive management team</a:t>
            </a:r>
          </a:p>
          <a:p>
            <a:r>
              <a:rPr lang="en-GB" dirty="0"/>
              <a:t>Re-establishing connections with Jersey in order to identify and share best practice</a:t>
            </a:r>
          </a:p>
          <a:p>
            <a:r>
              <a:rPr lang="en-GB" dirty="0"/>
              <a:t>Refocus on community and first aid activities (cessation of cliff and inshore rescue services)</a:t>
            </a:r>
          </a:p>
          <a:p>
            <a:r>
              <a:rPr lang="en-GB" dirty="0"/>
              <a:t>Collaboration with other organisations for the benefit of our community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6B567-D16F-4316-9502-9C36148A65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70" y="115341"/>
            <a:ext cx="1634714" cy="133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8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Challenges and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Resetting relationship between EAS and volunteer teams</a:t>
            </a:r>
          </a:p>
          <a:p>
            <a:r>
              <a:rPr lang="en-GB" dirty="0"/>
              <a:t>Rejuvenating fund raising activities</a:t>
            </a:r>
          </a:p>
          <a:p>
            <a:r>
              <a:rPr lang="en-GB" dirty="0"/>
              <a:t>Developing St John’s status as the leading third sector provider of health care related services in Guernsey</a:t>
            </a:r>
          </a:p>
          <a:p>
            <a:r>
              <a:rPr lang="en-GB" dirty="0"/>
              <a:t>Re-integrating with wider St John (youth / competitions, leveraging Priory resources and experience)</a:t>
            </a:r>
          </a:p>
          <a:p>
            <a:r>
              <a:rPr lang="en-GB" dirty="0"/>
              <a:t>Updating constitutional documents</a:t>
            </a:r>
          </a:p>
          <a:p>
            <a:r>
              <a:rPr lang="en-GB" dirty="0"/>
              <a:t>Succession planning, and the “next generation”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6B567-D16F-4316-9502-9C36148A65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70" y="115341"/>
            <a:ext cx="1634714" cy="133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0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FE0BFCA-5AB0-4C78-B67A-C1A798E7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Questions?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735E785-F14C-4DCC-98ED-CA82109329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140" y="193358"/>
            <a:ext cx="1634714" cy="133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33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9" descr="cover-w-logo">
            <a:extLst>
              <a:ext uri="{FF2B5EF4-FFF2-40B4-BE49-F238E27FC236}">
                <a16:creationId xmlns:a16="http://schemas.microsoft.com/office/drawing/2014/main" id="{774E234A-79C1-4F01-A6B1-7F55D8690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45" y="59523"/>
            <a:ext cx="8983510" cy="679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0">
            <a:extLst>
              <a:ext uri="{FF2B5EF4-FFF2-40B4-BE49-F238E27FC236}">
                <a16:creationId xmlns:a16="http://schemas.microsoft.com/office/drawing/2014/main" id="{2E2E3A45-5B10-463C-A2FB-B83E4793DB3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082360" y="3458575"/>
            <a:ext cx="2806700" cy="399340"/>
          </a:xfrm>
        </p:spPr>
        <p:txBody>
          <a:bodyPr>
            <a:sp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GB" altLang="en-US" sz="2100" dirty="0">
                <a:solidFill>
                  <a:schemeClr val="tx1"/>
                </a:solidFill>
              </a:rPr>
              <a:t>28</a:t>
            </a:r>
            <a:r>
              <a:rPr lang="en-GB" altLang="en-US" sz="2100" baseline="30000" dirty="0">
                <a:solidFill>
                  <a:schemeClr val="tx1"/>
                </a:solidFill>
              </a:rPr>
              <a:t>th</a:t>
            </a:r>
            <a:r>
              <a:rPr lang="en-GB" altLang="en-US" sz="2100" dirty="0">
                <a:solidFill>
                  <a:schemeClr val="tx1"/>
                </a:solidFill>
              </a:rPr>
              <a:t> – 29</a:t>
            </a:r>
            <a:r>
              <a:rPr lang="en-GB" altLang="en-US" sz="2100" baseline="30000" dirty="0">
                <a:solidFill>
                  <a:schemeClr val="tx1"/>
                </a:solidFill>
              </a:rPr>
              <a:t>th</a:t>
            </a:r>
            <a:r>
              <a:rPr lang="en-GB" altLang="en-US" sz="2100" dirty="0">
                <a:solidFill>
                  <a:schemeClr val="tx1"/>
                </a:solidFill>
              </a:rPr>
              <a:t> of January </a:t>
            </a:r>
          </a:p>
        </p:txBody>
      </p:sp>
      <p:sp>
        <p:nvSpPr>
          <p:cNvPr id="5124" name="Rectangle 11">
            <a:extLst>
              <a:ext uri="{FF2B5EF4-FFF2-40B4-BE49-F238E27FC236}">
                <a16:creationId xmlns:a16="http://schemas.microsoft.com/office/drawing/2014/main" id="{BB292C19-A805-4884-B81A-60E0FBE7A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361" y="2255838"/>
            <a:ext cx="43021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10000"/>
              </a:spcBef>
              <a:defRPr sz="23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0975" indent="-177800">
              <a:spcBef>
                <a:spcPct val="10000"/>
              </a:spcBef>
              <a:spcAft>
                <a:spcPct val="80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Whitney Book" pitchFamily="50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Whitney Book" pitchFamily="50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Whitney Book" pitchFamily="50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Whitney Book" pitchFamily="50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Whitney Book" pitchFamily="50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Whitney Book" pitchFamily="50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GB" altLang="en-US" sz="2900" dirty="0">
                <a:solidFill>
                  <a:schemeClr val="tx1"/>
                </a:solidFill>
              </a:rPr>
              <a:t>European Regional Meeting </a:t>
            </a:r>
          </a:p>
        </p:txBody>
      </p:sp>
    </p:spTree>
    <p:extLst>
      <p:ext uri="{BB962C8B-B14F-4D97-AF65-F5344CB8AC3E}">
        <p14:creationId xmlns:p14="http://schemas.microsoft.com/office/powerpoint/2010/main" val="18494204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</TotalTime>
  <Words>223</Words>
  <Application>Microsoft Office PowerPoint</Application>
  <PresentationFormat>Widescreen</PresentationFormat>
  <Paragraphs>35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The Commandery of the Bailiwick  of Guernsey of The Most Venerable Order  of the Hospital of St John of Jerusalem </vt:lpstr>
      <vt:lpstr>PowerPoint Presentation</vt:lpstr>
      <vt:lpstr>PowerPoint Presentation</vt:lpstr>
      <vt:lpstr>PowerPoint Presentation</vt:lpstr>
      <vt:lpstr>PowerPoint Presentation</vt:lpstr>
      <vt:lpstr>Recent Achievements</vt:lpstr>
      <vt:lpstr>Challenges and goals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Cycle Response Unit</dc:title>
  <dc:creator>Daniel Jehan</dc:creator>
  <cp:lastModifiedBy>Emilia Pohjaranta</cp:lastModifiedBy>
  <cp:revision>156</cp:revision>
  <cp:lastPrinted>2018-05-16T11:30:14Z</cp:lastPrinted>
  <dcterms:created xsi:type="dcterms:W3CDTF">2015-12-01T10:48:15Z</dcterms:created>
  <dcterms:modified xsi:type="dcterms:W3CDTF">2019-01-27T23:31:28Z</dcterms:modified>
</cp:coreProperties>
</file>