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4198" r:id="rId5"/>
  </p:sldMasterIdLst>
  <p:notesMasterIdLst>
    <p:notesMasterId r:id="rId14"/>
  </p:notesMasterIdLst>
  <p:handoutMasterIdLst>
    <p:handoutMasterId r:id="rId15"/>
  </p:handoutMasterIdLst>
  <p:sldIdLst>
    <p:sldId id="360" r:id="rId6"/>
    <p:sldId id="384" r:id="rId7"/>
    <p:sldId id="367" r:id="rId8"/>
    <p:sldId id="383" r:id="rId9"/>
    <p:sldId id="381" r:id="rId10"/>
    <p:sldId id="382" r:id="rId11"/>
    <p:sldId id="354" r:id="rId12"/>
    <p:sldId id="325" r:id="rId13"/>
  </p:sldIdLst>
  <p:sldSz cx="9144000" cy="6858000" type="screen4x3"/>
  <p:notesSz cx="6669088" cy="9926638"/>
  <p:defaultTextStyle>
    <a:defPPr>
      <a:defRPr lang="en-GB"/>
    </a:defPPr>
    <a:lvl1pPr algn="l" rtl="0" eaLnBrk="0" fontAlgn="base" hangingPunct="0">
      <a:spcBef>
        <a:spcPct val="0"/>
      </a:spcBef>
      <a:spcAft>
        <a:spcPct val="0"/>
      </a:spcAft>
      <a:defRPr sz="2000" kern="1200">
        <a:solidFill>
          <a:schemeClr val="tx1"/>
        </a:solidFill>
        <a:latin typeface="Whitney Book" pitchFamily="50" charset="0"/>
        <a:ea typeface="ＭＳ Ｐゴシック" panose="020B0600070205080204" pitchFamily="34" charset="-128"/>
        <a:cs typeface="+mn-cs"/>
      </a:defRPr>
    </a:lvl1pPr>
    <a:lvl2pPr marL="457200" algn="l" rtl="0" eaLnBrk="0" fontAlgn="base" hangingPunct="0">
      <a:spcBef>
        <a:spcPct val="0"/>
      </a:spcBef>
      <a:spcAft>
        <a:spcPct val="0"/>
      </a:spcAft>
      <a:defRPr sz="2000" kern="1200">
        <a:solidFill>
          <a:schemeClr val="tx1"/>
        </a:solidFill>
        <a:latin typeface="Whitney Book" pitchFamily="50" charset="0"/>
        <a:ea typeface="ＭＳ Ｐゴシック" panose="020B0600070205080204" pitchFamily="34" charset="-128"/>
        <a:cs typeface="+mn-cs"/>
      </a:defRPr>
    </a:lvl2pPr>
    <a:lvl3pPr marL="914400" algn="l" rtl="0" eaLnBrk="0" fontAlgn="base" hangingPunct="0">
      <a:spcBef>
        <a:spcPct val="0"/>
      </a:spcBef>
      <a:spcAft>
        <a:spcPct val="0"/>
      </a:spcAft>
      <a:defRPr sz="2000" kern="1200">
        <a:solidFill>
          <a:schemeClr val="tx1"/>
        </a:solidFill>
        <a:latin typeface="Whitney Book" pitchFamily="50" charset="0"/>
        <a:ea typeface="ＭＳ Ｐゴシック" panose="020B0600070205080204" pitchFamily="34" charset="-128"/>
        <a:cs typeface="+mn-cs"/>
      </a:defRPr>
    </a:lvl3pPr>
    <a:lvl4pPr marL="1371600" algn="l" rtl="0" eaLnBrk="0" fontAlgn="base" hangingPunct="0">
      <a:spcBef>
        <a:spcPct val="0"/>
      </a:spcBef>
      <a:spcAft>
        <a:spcPct val="0"/>
      </a:spcAft>
      <a:defRPr sz="2000" kern="1200">
        <a:solidFill>
          <a:schemeClr val="tx1"/>
        </a:solidFill>
        <a:latin typeface="Whitney Book" pitchFamily="50" charset="0"/>
        <a:ea typeface="ＭＳ Ｐゴシック" panose="020B0600070205080204" pitchFamily="34" charset="-128"/>
        <a:cs typeface="+mn-cs"/>
      </a:defRPr>
    </a:lvl4pPr>
    <a:lvl5pPr marL="1828800" algn="l" rtl="0" eaLnBrk="0" fontAlgn="base" hangingPunct="0">
      <a:spcBef>
        <a:spcPct val="0"/>
      </a:spcBef>
      <a:spcAft>
        <a:spcPct val="0"/>
      </a:spcAft>
      <a:defRPr sz="2000" kern="1200">
        <a:solidFill>
          <a:schemeClr val="tx1"/>
        </a:solidFill>
        <a:latin typeface="Whitney Book" pitchFamily="50" charset="0"/>
        <a:ea typeface="ＭＳ Ｐゴシック" panose="020B0600070205080204" pitchFamily="34" charset="-128"/>
        <a:cs typeface="+mn-cs"/>
      </a:defRPr>
    </a:lvl5pPr>
    <a:lvl6pPr marL="2286000" algn="l" defTabSz="914400" rtl="0" eaLnBrk="1" latinLnBrk="0" hangingPunct="1">
      <a:defRPr sz="2000" kern="1200">
        <a:solidFill>
          <a:schemeClr val="tx1"/>
        </a:solidFill>
        <a:latin typeface="Whitney Book" pitchFamily="50" charset="0"/>
        <a:ea typeface="ＭＳ Ｐゴシック" panose="020B0600070205080204" pitchFamily="34" charset="-128"/>
        <a:cs typeface="+mn-cs"/>
      </a:defRPr>
    </a:lvl6pPr>
    <a:lvl7pPr marL="2743200" algn="l" defTabSz="914400" rtl="0" eaLnBrk="1" latinLnBrk="0" hangingPunct="1">
      <a:defRPr sz="2000" kern="1200">
        <a:solidFill>
          <a:schemeClr val="tx1"/>
        </a:solidFill>
        <a:latin typeface="Whitney Book" pitchFamily="50" charset="0"/>
        <a:ea typeface="ＭＳ Ｐゴシック" panose="020B0600070205080204" pitchFamily="34" charset="-128"/>
        <a:cs typeface="+mn-cs"/>
      </a:defRPr>
    </a:lvl7pPr>
    <a:lvl8pPr marL="3200400" algn="l" defTabSz="914400" rtl="0" eaLnBrk="1" latinLnBrk="0" hangingPunct="1">
      <a:defRPr sz="2000" kern="1200">
        <a:solidFill>
          <a:schemeClr val="tx1"/>
        </a:solidFill>
        <a:latin typeface="Whitney Book" pitchFamily="50" charset="0"/>
        <a:ea typeface="ＭＳ Ｐゴシック" panose="020B0600070205080204" pitchFamily="34" charset="-128"/>
        <a:cs typeface="+mn-cs"/>
      </a:defRPr>
    </a:lvl8pPr>
    <a:lvl9pPr marL="3657600" algn="l" defTabSz="914400" rtl="0" eaLnBrk="1" latinLnBrk="0" hangingPunct="1">
      <a:defRPr sz="2000" kern="1200">
        <a:solidFill>
          <a:schemeClr val="tx1"/>
        </a:solidFill>
        <a:latin typeface="Whitney Book" pitchFamily="50"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913" userDrawn="1">
          <p15:clr>
            <a:srgbClr val="A4A3A4"/>
          </p15:clr>
        </p15:guide>
        <p15:guide id="2" orient="horz" pos="3690">
          <p15:clr>
            <a:srgbClr val="A4A3A4"/>
          </p15:clr>
        </p15:guide>
        <p15:guide id="3" pos="476" userDrawn="1">
          <p15:clr>
            <a:srgbClr val="A4A3A4"/>
          </p15:clr>
        </p15:guide>
        <p15:guide id="4" pos="5273">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3"/>
    <p:restoredTop sz="66194" autoAdjust="0"/>
  </p:normalViewPr>
  <p:slideViewPr>
    <p:cSldViewPr snapToGrid="0">
      <p:cViewPr varScale="1">
        <p:scale>
          <a:sx n="46" d="100"/>
          <a:sy n="46" d="100"/>
        </p:scale>
        <p:origin x="2022" y="54"/>
      </p:cViewPr>
      <p:guideLst>
        <p:guide orient="horz" pos="913"/>
        <p:guide orient="horz" pos="3690"/>
        <p:guide pos="476"/>
        <p:guide pos="5273"/>
      </p:guideLst>
    </p:cSldViewPr>
  </p:slideViewPr>
  <p:notesTextViewPr>
    <p:cViewPr>
      <p:scale>
        <a:sx n="1" d="1"/>
        <a:sy n="1" d="1"/>
      </p:scale>
      <p:origin x="0" y="0"/>
    </p:cViewPr>
  </p:notesTextViewPr>
  <p:sorterViewPr>
    <p:cViewPr>
      <p:scale>
        <a:sx n="513" d="625"/>
        <a:sy n="513" d="625"/>
      </p:scale>
      <p:origin x="0" y="0"/>
    </p:cViewPr>
  </p:sorterViewPr>
  <p:notesViewPr>
    <p:cSldViewPr snapToGrid="0">
      <p:cViewPr>
        <p:scale>
          <a:sx n="1" d="2"/>
          <a:sy n="1" d="2"/>
        </p:scale>
        <p:origin x="0" y="0"/>
      </p:cViewPr>
      <p:guideLst>
        <p:guide orient="horz" pos="3126"/>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90665" cy="495300"/>
          </a:xfrm>
          <a:prstGeom prst="rect">
            <a:avLst/>
          </a:prstGeom>
        </p:spPr>
        <p:txBody>
          <a:bodyPr vert="horz" lIns="88221" tIns="44111" rIns="88221" bIns="44111" rtlCol="0"/>
          <a:lstStyle>
            <a:lvl1pPr algn="l" eaLnBrk="1" hangingPunct="1">
              <a:spcBef>
                <a:spcPct val="10000"/>
              </a:spcBef>
              <a:defRPr sz="1200">
                <a:latin typeface="Whitney Book" pitchFamily="50" charset="0"/>
                <a:ea typeface="+mn-ea"/>
                <a:cs typeface="+mn-cs"/>
              </a:defRPr>
            </a:lvl1pPr>
          </a:lstStyle>
          <a:p>
            <a:pPr>
              <a:defRPr/>
            </a:pPr>
            <a:endParaRPr lang="en-GB" dirty="0"/>
          </a:p>
        </p:txBody>
      </p:sp>
      <p:sp>
        <p:nvSpPr>
          <p:cNvPr id="3" name="Date Placeholder 2"/>
          <p:cNvSpPr>
            <a:spLocks noGrp="1"/>
          </p:cNvSpPr>
          <p:nvPr>
            <p:ph type="dt" sz="quarter" idx="1"/>
          </p:nvPr>
        </p:nvSpPr>
        <p:spPr>
          <a:xfrm>
            <a:off x="3776866" y="1"/>
            <a:ext cx="2890665" cy="495300"/>
          </a:xfrm>
          <a:prstGeom prst="rect">
            <a:avLst/>
          </a:prstGeom>
        </p:spPr>
        <p:txBody>
          <a:bodyPr vert="horz" wrap="square" lIns="88221" tIns="44111" rIns="88221" bIns="44111" numCol="1" anchor="t" anchorCtr="0" compatLnSpc="1">
            <a:prstTxWarp prst="textNoShape">
              <a:avLst/>
            </a:prstTxWarp>
          </a:bodyPr>
          <a:lstStyle>
            <a:lvl1pPr algn="r" eaLnBrk="1" hangingPunct="1">
              <a:spcBef>
                <a:spcPct val="10000"/>
              </a:spcBef>
              <a:defRPr sz="1200"/>
            </a:lvl1pPr>
          </a:lstStyle>
          <a:p>
            <a:fld id="{0607D0A0-030D-424C-80D9-73D45E6BE6B7}" type="datetimeFigureOut">
              <a:rPr lang="en-GB" altLang="en-US"/>
              <a:pPr/>
              <a:t>29/01/2019</a:t>
            </a:fld>
            <a:endParaRPr lang="en-GB" altLang="en-US" dirty="0"/>
          </a:p>
        </p:txBody>
      </p:sp>
      <p:sp>
        <p:nvSpPr>
          <p:cNvPr id="4" name="Footer Placeholder 3"/>
          <p:cNvSpPr>
            <a:spLocks noGrp="1"/>
          </p:cNvSpPr>
          <p:nvPr>
            <p:ph type="ftr" sz="quarter" idx="2"/>
          </p:nvPr>
        </p:nvSpPr>
        <p:spPr>
          <a:xfrm>
            <a:off x="0" y="9429751"/>
            <a:ext cx="2890665" cy="495300"/>
          </a:xfrm>
          <a:prstGeom prst="rect">
            <a:avLst/>
          </a:prstGeom>
        </p:spPr>
        <p:txBody>
          <a:bodyPr vert="horz" lIns="88221" tIns="44111" rIns="88221" bIns="44111" rtlCol="0" anchor="b"/>
          <a:lstStyle>
            <a:lvl1pPr algn="l" eaLnBrk="1" hangingPunct="1">
              <a:spcBef>
                <a:spcPct val="10000"/>
              </a:spcBef>
              <a:defRPr sz="1200">
                <a:latin typeface="Whitney Book" pitchFamily="50" charset="0"/>
                <a:ea typeface="+mn-ea"/>
                <a:cs typeface="+mn-cs"/>
              </a:defRPr>
            </a:lvl1pPr>
          </a:lstStyle>
          <a:p>
            <a:pPr>
              <a:defRPr/>
            </a:pPr>
            <a:endParaRPr lang="en-GB" dirty="0"/>
          </a:p>
        </p:txBody>
      </p:sp>
      <p:sp>
        <p:nvSpPr>
          <p:cNvPr id="5" name="Slide Number Placeholder 4"/>
          <p:cNvSpPr>
            <a:spLocks noGrp="1"/>
          </p:cNvSpPr>
          <p:nvPr>
            <p:ph type="sldNum" sz="quarter" idx="3"/>
          </p:nvPr>
        </p:nvSpPr>
        <p:spPr>
          <a:xfrm>
            <a:off x="3776866" y="9429751"/>
            <a:ext cx="2890665" cy="495300"/>
          </a:xfrm>
          <a:prstGeom prst="rect">
            <a:avLst/>
          </a:prstGeom>
        </p:spPr>
        <p:txBody>
          <a:bodyPr vert="horz" wrap="square" lIns="88221" tIns="44111" rIns="88221" bIns="44111" numCol="1" anchor="b" anchorCtr="0" compatLnSpc="1">
            <a:prstTxWarp prst="textNoShape">
              <a:avLst/>
            </a:prstTxWarp>
          </a:bodyPr>
          <a:lstStyle>
            <a:lvl1pPr algn="r" eaLnBrk="1" hangingPunct="1">
              <a:spcBef>
                <a:spcPct val="10000"/>
              </a:spcBef>
              <a:defRPr sz="1200"/>
            </a:lvl1pPr>
          </a:lstStyle>
          <a:p>
            <a:fld id="{252874A1-AB29-4591-A720-C59317FA9C9F}" type="slidenum">
              <a:rPr lang="en-GB" altLang="en-US"/>
              <a:pPr/>
              <a:t>‹#›</a:t>
            </a:fld>
            <a:endParaRPr lang="en-GB" altLang="en-US" dirty="0"/>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1"/>
            <a:ext cx="2890665"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defTabSz="955675" eaLnBrk="1" hangingPunct="1">
              <a:defRPr sz="1300"/>
            </a:lvl1pPr>
          </a:lstStyle>
          <a:p>
            <a:endParaRPr lang="en-GB" altLang="en-US" dirty="0"/>
          </a:p>
        </p:txBody>
      </p:sp>
      <p:sp>
        <p:nvSpPr>
          <p:cNvPr id="12291" name="Rectangle 3"/>
          <p:cNvSpPr>
            <a:spLocks noGrp="1" noChangeArrowheads="1"/>
          </p:cNvSpPr>
          <p:nvPr>
            <p:ph type="dt" idx="1"/>
          </p:nvPr>
        </p:nvSpPr>
        <p:spPr bwMode="auto">
          <a:xfrm>
            <a:off x="3776866" y="1"/>
            <a:ext cx="2890665"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algn="r" defTabSz="955675" eaLnBrk="1" hangingPunct="1">
              <a:defRPr sz="1300"/>
            </a:lvl1pPr>
          </a:lstStyle>
          <a:p>
            <a:endParaRPr lang="en-GB" altLang="en-US" dirty="0"/>
          </a:p>
        </p:txBody>
      </p:sp>
      <p:sp>
        <p:nvSpPr>
          <p:cNvPr id="15364"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66598" y="4714876"/>
            <a:ext cx="5335893" cy="4467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12294" name="Rectangle 6"/>
          <p:cNvSpPr>
            <a:spLocks noGrp="1" noChangeArrowheads="1"/>
          </p:cNvSpPr>
          <p:nvPr>
            <p:ph type="ftr" sz="quarter" idx="4"/>
          </p:nvPr>
        </p:nvSpPr>
        <p:spPr bwMode="auto">
          <a:xfrm>
            <a:off x="0" y="9429751"/>
            <a:ext cx="2890665"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defTabSz="955675" eaLnBrk="1" hangingPunct="1">
              <a:defRPr sz="1300"/>
            </a:lvl1pPr>
          </a:lstStyle>
          <a:p>
            <a:endParaRPr lang="en-GB" altLang="en-US" dirty="0"/>
          </a:p>
        </p:txBody>
      </p:sp>
      <p:sp>
        <p:nvSpPr>
          <p:cNvPr id="12295" name="Rectangle 7"/>
          <p:cNvSpPr>
            <a:spLocks noGrp="1" noChangeArrowheads="1"/>
          </p:cNvSpPr>
          <p:nvPr>
            <p:ph type="sldNum" sz="quarter" idx="5"/>
          </p:nvPr>
        </p:nvSpPr>
        <p:spPr bwMode="auto">
          <a:xfrm>
            <a:off x="3776866" y="9429751"/>
            <a:ext cx="2890665"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algn="r" defTabSz="955675" eaLnBrk="1" hangingPunct="1">
              <a:defRPr sz="1300"/>
            </a:lvl1pPr>
          </a:lstStyle>
          <a:p>
            <a:fld id="{F81B1F0B-6F4F-4FB2-9C3E-07657D60AD15}" type="slidenum">
              <a:rPr lang="en-GB" altLang="en-US"/>
              <a:pPr/>
              <a:t>‹#›</a:t>
            </a:fld>
            <a:endParaRPr lang="en-GB"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Whitney Book" pitchFamily="50"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Whitney Book" pitchFamily="50"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Whitney Book" pitchFamily="50"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Whitney Book" pitchFamily="50"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Whitney Book" pitchFamily="50"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marL="0" indent="0">
              <a:buFont typeface="Arial" panose="020B0604020202020204" pitchFamily="34" charset="0"/>
              <a:buNone/>
            </a:pPr>
            <a:r>
              <a:rPr lang="en-US" altLang="en-US" b="1" dirty="0">
                <a:ea typeface="ＭＳ Ｐゴシック" panose="020B0600070205080204" pitchFamily="34" charset="-128"/>
              </a:rPr>
              <a:t>What I’m going to cover</a:t>
            </a:r>
          </a:p>
          <a:p>
            <a:pPr marL="171450" indent="-171450">
              <a:buFont typeface="Arial" panose="020B0604020202020204" pitchFamily="34" charset="0"/>
              <a:buChar char="•"/>
            </a:pPr>
            <a:r>
              <a:rPr lang="en-US" altLang="en-US" b="1" dirty="0">
                <a:ea typeface="ＭＳ Ｐゴシック" panose="020B0600070205080204" pitchFamily="34" charset="-128"/>
              </a:rPr>
              <a:t>Effective communications</a:t>
            </a:r>
          </a:p>
          <a:p>
            <a:pPr marL="171450" indent="-171450">
              <a:buFont typeface="Arial" panose="020B0604020202020204" pitchFamily="34" charset="0"/>
              <a:buChar char="•"/>
            </a:pPr>
            <a:r>
              <a:rPr lang="en-US" altLang="en-US" b="1" dirty="0">
                <a:ea typeface="ＭＳ Ｐゴシック" panose="020B0600070205080204" pitchFamily="34" charset="-128"/>
              </a:rPr>
              <a:t>Our new approach and why we’re taking it</a:t>
            </a:r>
          </a:p>
          <a:p>
            <a:pPr marL="171450" indent="-171450">
              <a:buFont typeface="Arial" panose="020B0604020202020204" pitchFamily="34" charset="0"/>
              <a:buChar char="•"/>
            </a:pPr>
            <a:r>
              <a:rPr lang="en-US" altLang="en-US" b="1" dirty="0">
                <a:ea typeface="ＭＳ Ｐゴシック" panose="020B0600070205080204" pitchFamily="34" charset="-128"/>
              </a:rPr>
              <a:t>Discussion about what you need</a:t>
            </a:r>
          </a:p>
          <a:p>
            <a:pPr marL="171450" indent="-171450">
              <a:buFont typeface="Arial" panose="020B0604020202020204" pitchFamily="34" charset="0"/>
              <a:buChar char="•"/>
            </a:pPr>
            <a:r>
              <a:rPr lang="en-US" altLang="en-US" b="1" dirty="0">
                <a:ea typeface="ＭＳ Ｐゴシック" panose="020B0600070205080204" pitchFamily="34" charset="-128"/>
              </a:rPr>
              <a:t>A simple checklist</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Can quickly become about channels – the next communications answer or gimmick. Clarity of purpose, strength of audience planning and consistency of execution. None of which needs to be overly complex or involved (although you can spend a fortune!)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Start with what we’re seeking to do and why</a:t>
            </a:r>
          </a:p>
          <a:p>
            <a:endParaRPr lang="en-US" altLang="en-US" dirty="0">
              <a:ea typeface="ＭＳ Ｐゴシック" panose="020B0600070205080204" pitchFamily="34" charset="-128"/>
            </a:endParaRPr>
          </a:p>
          <a:p>
            <a:r>
              <a:rPr lang="en-GB" dirty="0"/>
              <a:t>Audiences – many different breakdowns but to keep to a high level. How do we want to be perceived by </a:t>
            </a:r>
          </a:p>
          <a:p>
            <a:pPr marL="171450" indent="-171450">
              <a:buFontTx/>
              <a:buChar char="-"/>
            </a:pPr>
            <a:r>
              <a:rPr lang="en-GB" dirty="0"/>
              <a:t>The public</a:t>
            </a:r>
          </a:p>
          <a:p>
            <a:pPr marL="171450" indent="-171450">
              <a:buFontTx/>
              <a:buChar char="-"/>
            </a:pPr>
            <a:r>
              <a:rPr lang="en-GB" dirty="0"/>
              <a:t>Stakeholders/customers</a:t>
            </a:r>
          </a:p>
          <a:p>
            <a:pPr marL="171450" indent="-171450">
              <a:buFontTx/>
              <a:buChar char="-"/>
            </a:pPr>
            <a:r>
              <a:rPr lang="en-GB" dirty="0"/>
              <a:t>St John People</a:t>
            </a:r>
          </a:p>
          <a:p>
            <a:pPr marL="171450" indent="-171450">
              <a:buFontTx/>
              <a:buChar char="-"/>
            </a:pPr>
            <a:endParaRPr lang="en-GB" dirty="0"/>
          </a:p>
          <a:p>
            <a:pPr marL="0" indent="0">
              <a:buFontTx/>
              <a:buNone/>
            </a:pPr>
            <a:r>
              <a:rPr lang="en-GB" dirty="0"/>
              <a:t>Young people as a specific audience – language, channel, relevancy etc. But many audiences within young people (Channel 4 tribes work)</a:t>
            </a:r>
          </a:p>
          <a:p>
            <a:pPr marL="0" indent="0">
              <a:buFontTx/>
              <a:buNone/>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Clarity of purpose (mentioned a lot yesterday)</a:t>
            </a:r>
          </a:p>
          <a:p>
            <a:pPr marL="0" indent="0">
              <a:buFontTx/>
              <a:buNone/>
            </a:pPr>
            <a:endParaRPr lang="en-GB" dirty="0"/>
          </a:p>
          <a:p>
            <a:pPr marL="0" indent="0">
              <a:buFontTx/>
              <a:buNone/>
            </a:pPr>
            <a:r>
              <a:rPr lang="en-GB" dirty="0"/>
              <a:t>We also touched on the topic of induction (discussed yesterday) – how do we help our people to understand our purpose; how do we support them to share and express our values and principles?</a:t>
            </a:r>
          </a:p>
          <a:p>
            <a:pPr marL="171450" indent="-171450">
              <a:buFontTx/>
              <a:buChar char="-"/>
            </a:pPr>
            <a:endParaRPr lang="en-GB" dirty="0"/>
          </a:p>
        </p:txBody>
      </p:sp>
      <p:sp>
        <p:nvSpPr>
          <p:cNvPr id="10244" name="Slide Number Placeholder 3"/>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55675">
              <a:defRPr sz="2000">
                <a:solidFill>
                  <a:schemeClr val="tx1"/>
                </a:solidFill>
                <a:latin typeface="Whitney Book" pitchFamily="50" charset="0"/>
                <a:ea typeface="ＭＳ Ｐゴシック" panose="020B0600070205080204" pitchFamily="34" charset="-128"/>
              </a:defRPr>
            </a:lvl1pPr>
            <a:lvl2pPr marL="742950" indent="-285750" defTabSz="955675">
              <a:defRPr sz="2000">
                <a:solidFill>
                  <a:schemeClr val="tx1"/>
                </a:solidFill>
                <a:latin typeface="Whitney Book" pitchFamily="50" charset="0"/>
                <a:ea typeface="ＭＳ Ｐゴシック" panose="020B0600070205080204" pitchFamily="34" charset="-128"/>
              </a:defRPr>
            </a:lvl2pPr>
            <a:lvl3pPr marL="1143000" indent="-228600" defTabSz="955675">
              <a:defRPr sz="2000">
                <a:solidFill>
                  <a:schemeClr val="tx1"/>
                </a:solidFill>
                <a:latin typeface="Whitney Book" pitchFamily="50" charset="0"/>
                <a:ea typeface="ＭＳ Ｐゴシック" panose="020B0600070205080204" pitchFamily="34" charset="-128"/>
              </a:defRPr>
            </a:lvl3pPr>
            <a:lvl4pPr marL="1600200" indent="-228600" defTabSz="955675">
              <a:defRPr sz="2000">
                <a:solidFill>
                  <a:schemeClr val="tx1"/>
                </a:solidFill>
                <a:latin typeface="Whitney Book" pitchFamily="50" charset="0"/>
                <a:ea typeface="ＭＳ Ｐゴシック" panose="020B0600070205080204" pitchFamily="34" charset="-128"/>
              </a:defRPr>
            </a:lvl4pPr>
            <a:lvl5pPr marL="2057400" indent="-228600" defTabSz="955675">
              <a:defRPr sz="2000">
                <a:solidFill>
                  <a:schemeClr val="tx1"/>
                </a:solidFill>
                <a:latin typeface="Whitney Book" pitchFamily="50" charset="0"/>
                <a:ea typeface="ＭＳ Ｐゴシック" panose="020B0600070205080204" pitchFamily="34" charset="-128"/>
              </a:defRPr>
            </a:lvl5pPr>
            <a:lvl6pPr marL="2514600" indent="-228600" defTabSz="955675" eaLnBrk="0" fontAlgn="base" hangingPunct="0">
              <a:spcBef>
                <a:spcPct val="0"/>
              </a:spcBef>
              <a:spcAft>
                <a:spcPct val="0"/>
              </a:spcAft>
              <a:defRPr sz="2000">
                <a:solidFill>
                  <a:schemeClr val="tx1"/>
                </a:solidFill>
                <a:latin typeface="Whitney Book" pitchFamily="50" charset="0"/>
                <a:ea typeface="ＭＳ Ｐゴシック" panose="020B0600070205080204" pitchFamily="34" charset="-128"/>
              </a:defRPr>
            </a:lvl6pPr>
            <a:lvl7pPr marL="2971800" indent="-228600" defTabSz="955675" eaLnBrk="0" fontAlgn="base" hangingPunct="0">
              <a:spcBef>
                <a:spcPct val="0"/>
              </a:spcBef>
              <a:spcAft>
                <a:spcPct val="0"/>
              </a:spcAft>
              <a:defRPr sz="2000">
                <a:solidFill>
                  <a:schemeClr val="tx1"/>
                </a:solidFill>
                <a:latin typeface="Whitney Book" pitchFamily="50" charset="0"/>
                <a:ea typeface="ＭＳ Ｐゴシック" panose="020B0600070205080204" pitchFamily="34" charset="-128"/>
              </a:defRPr>
            </a:lvl7pPr>
            <a:lvl8pPr marL="3429000" indent="-228600" defTabSz="955675" eaLnBrk="0" fontAlgn="base" hangingPunct="0">
              <a:spcBef>
                <a:spcPct val="0"/>
              </a:spcBef>
              <a:spcAft>
                <a:spcPct val="0"/>
              </a:spcAft>
              <a:defRPr sz="2000">
                <a:solidFill>
                  <a:schemeClr val="tx1"/>
                </a:solidFill>
                <a:latin typeface="Whitney Book" pitchFamily="50" charset="0"/>
                <a:ea typeface="ＭＳ Ｐゴシック" panose="020B0600070205080204" pitchFamily="34" charset="-128"/>
              </a:defRPr>
            </a:lvl8pPr>
            <a:lvl9pPr marL="3886200" indent="-228600" defTabSz="955675" eaLnBrk="0" fontAlgn="base" hangingPunct="0">
              <a:spcBef>
                <a:spcPct val="0"/>
              </a:spcBef>
              <a:spcAft>
                <a:spcPct val="0"/>
              </a:spcAft>
              <a:defRPr sz="2000">
                <a:solidFill>
                  <a:schemeClr val="tx1"/>
                </a:solidFill>
                <a:latin typeface="Whitney Book" pitchFamily="50" charset="0"/>
                <a:ea typeface="ＭＳ Ｐゴシック" panose="020B0600070205080204" pitchFamily="34" charset="-128"/>
              </a:defRPr>
            </a:lvl9pPr>
          </a:lstStyle>
          <a:p>
            <a:fld id="{DC221C06-8850-4BF4-810D-A621F1663299}" type="slidenum">
              <a:rPr lang="en-GB" altLang="en-US" sz="1300"/>
              <a:pPr/>
              <a:t>1</a:t>
            </a:fld>
            <a:endParaRPr lang="en-GB" altLang="en-US" sz="1300" dirty="0"/>
          </a:p>
        </p:txBody>
      </p:sp>
    </p:spTree>
    <p:extLst>
      <p:ext uri="{BB962C8B-B14F-4D97-AF65-F5344CB8AC3E}">
        <p14:creationId xmlns:p14="http://schemas.microsoft.com/office/powerpoint/2010/main" val="3955380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x-none" altLang="x-none" sz="1200" b="0" dirty="0">
                <a:solidFill>
                  <a:srgbClr val="000000"/>
                </a:solidFill>
                <a:ea typeface="ＭＳ Ｐゴシック" panose="020B0600070205080204" pitchFamily="34" charset="-128"/>
              </a:rPr>
              <a:t>Having a clear understanding of why you are communicating will have an impact on how successful </a:t>
            </a:r>
            <a:r>
              <a:rPr lang="en-GB" altLang="x-none" sz="1200" b="0" dirty="0">
                <a:solidFill>
                  <a:srgbClr val="000000"/>
                </a:solidFill>
                <a:ea typeface="ＭＳ Ｐゴシック" panose="020B0600070205080204" pitchFamily="34" charset="-128"/>
              </a:rPr>
              <a:t>any </a:t>
            </a:r>
            <a:r>
              <a:rPr lang="x-none" altLang="x-none" sz="1200" b="0" dirty="0">
                <a:solidFill>
                  <a:srgbClr val="000000"/>
                </a:solidFill>
                <a:ea typeface="ＭＳ Ｐゴシック" panose="020B0600070205080204" pitchFamily="34" charset="-128"/>
              </a:rPr>
              <a:t>communication is</a:t>
            </a:r>
            <a:endParaRPr lang="en-GB" altLang="x-none" sz="1200" b="0" dirty="0">
              <a:solidFill>
                <a:srgbClr val="000000"/>
              </a:solidFill>
              <a:ea typeface="ＭＳ Ｐゴシック" panose="020B0600070205080204" pitchFamily="34" charset="-128"/>
            </a:endParaRPr>
          </a:p>
          <a:p>
            <a:endParaRPr lang="en-GB" dirty="0"/>
          </a:p>
          <a:p>
            <a:r>
              <a:rPr lang="en-GB" dirty="0"/>
              <a:t>Who is the audience and how do we want them to respond </a:t>
            </a:r>
          </a:p>
          <a:p>
            <a:pPr marL="171450" indent="-171450">
              <a:buFontTx/>
              <a:buChar char="-"/>
            </a:pPr>
            <a:r>
              <a:rPr lang="en-GB" dirty="0"/>
              <a:t>What should they know about us (and do they already?)</a:t>
            </a:r>
          </a:p>
          <a:p>
            <a:pPr marL="171450" indent="-171450">
              <a:buFontTx/>
              <a:buChar char="-"/>
            </a:pPr>
            <a:r>
              <a:rPr lang="en-GB" dirty="0"/>
              <a:t>What should they think about us (and how different is that to now?)</a:t>
            </a:r>
          </a:p>
          <a:p>
            <a:pPr marL="171450" indent="-171450">
              <a:buFontTx/>
              <a:buChar char="-"/>
            </a:pPr>
            <a:r>
              <a:rPr lang="en-GB" dirty="0"/>
              <a:t>How should they feel about us (and do they feel that already?)</a:t>
            </a:r>
          </a:p>
          <a:p>
            <a:pPr marL="171450" indent="-171450">
              <a:buFontTx/>
              <a:buChar char="-"/>
            </a:pPr>
            <a:r>
              <a:rPr lang="en-GB" dirty="0"/>
              <a:t>And what do we want them to do – volunteer, support, advocate, champion, give…….</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F81B1F0B-6F4F-4FB2-9C3E-07657D60AD15}" type="slidenum">
              <a:rPr lang="en-GB" altLang="en-US" smtClean="0"/>
              <a:pPr/>
              <a:t>2</a:t>
            </a:fld>
            <a:endParaRPr lang="en-GB" altLang="en-US" dirty="0"/>
          </a:p>
        </p:txBody>
      </p:sp>
    </p:spTree>
    <p:extLst>
      <p:ext uri="{BB962C8B-B14F-4D97-AF65-F5344CB8AC3E}">
        <p14:creationId xmlns:p14="http://schemas.microsoft.com/office/powerpoint/2010/main" val="1988685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the all important </a:t>
            </a:r>
            <a:r>
              <a:rPr lang="en-GB" b="1" dirty="0"/>
              <a:t>why</a:t>
            </a:r>
            <a:r>
              <a:rPr lang="en-GB" dirty="0"/>
              <a:t>, comes the </a:t>
            </a:r>
            <a:r>
              <a:rPr lang="en-GB" b="1" dirty="0"/>
              <a:t>who </a:t>
            </a:r>
            <a:r>
              <a:rPr lang="en-GB" dirty="0"/>
              <a:t>and the </a:t>
            </a:r>
            <a:r>
              <a:rPr lang="en-GB" b="1" dirty="0"/>
              <a:t>what </a:t>
            </a:r>
            <a:r>
              <a:rPr lang="en-GB" b="0" dirty="0"/>
              <a:t>and only from there comes the </a:t>
            </a:r>
            <a:r>
              <a:rPr lang="en-GB" b="1" dirty="0"/>
              <a:t>when </a:t>
            </a:r>
            <a:r>
              <a:rPr lang="en-GB" b="0" dirty="0"/>
              <a:t>and the </a:t>
            </a:r>
            <a:r>
              <a:rPr lang="en-GB" b="1" dirty="0"/>
              <a:t>how</a:t>
            </a:r>
            <a:r>
              <a:rPr lang="en-GB" b="0" dirty="0"/>
              <a:t> – the channels, the timing, the tools, the language….. </a:t>
            </a:r>
            <a:endParaRPr lang="en-GB" b="1" dirty="0"/>
          </a:p>
        </p:txBody>
      </p:sp>
      <p:sp>
        <p:nvSpPr>
          <p:cNvPr id="4" name="Slide Number Placeholder 3"/>
          <p:cNvSpPr>
            <a:spLocks noGrp="1"/>
          </p:cNvSpPr>
          <p:nvPr>
            <p:ph type="sldNum" sz="quarter" idx="10"/>
          </p:nvPr>
        </p:nvSpPr>
        <p:spPr/>
        <p:txBody>
          <a:bodyPr/>
          <a:lstStyle/>
          <a:p>
            <a:fld id="{F81B1F0B-6F4F-4FB2-9C3E-07657D60AD15}" type="slidenum">
              <a:rPr lang="en-GB" altLang="en-US" smtClean="0"/>
              <a:pPr/>
              <a:t>3</a:t>
            </a:fld>
            <a:endParaRPr lang="en-GB" altLang="en-US" dirty="0"/>
          </a:p>
        </p:txBody>
      </p:sp>
    </p:spTree>
    <p:extLst>
      <p:ext uri="{BB962C8B-B14F-4D97-AF65-F5344CB8AC3E}">
        <p14:creationId xmlns:p14="http://schemas.microsoft.com/office/powerpoint/2010/main" val="2167044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Relevance </a:t>
            </a:r>
            <a:r>
              <a:rPr lang="en-US" dirty="0"/>
              <a:t>and </a:t>
            </a:r>
            <a:r>
              <a:rPr lang="en-US" b="1" dirty="0"/>
              <a:t>identity </a:t>
            </a:r>
            <a:r>
              <a:rPr lang="en-US" dirty="0"/>
              <a:t>as route to tangible public support – </a:t>
            </a:r>
            <a:r>
              <a:rPr lang="en-US" b="1" dirty="0"/>
              <a:t>PURPOSE AND AUDIENCE</a:t>
            </a:r>
          </a:p>
        </p:txBody>
      </p:sp>
      <p:sp>
        <p:nvSpPr>
          <p:cNvPr id="4" name="Slide Number Placeholder 3"/>
          <p:cNvSpPr>
            <a:spLocks noGrp="1"/>
          </p:cNvSpPr>
          <p:nvPr>
            <p:ph type="sldNum" sz="quarter" idx="10"/>
          </p:nvPr>
        </p:nvSpPr>
        <p:spPr/>
        <p:txBody>
          <a:bodyPr/>
          <a:lstStyle/>
          <a:p>
            <a:fld id="{F81B1F0B-6F4F-4FB2-9C3E-07657D60AD15}" type="slidenum">
              <a:rPr lang="en-GB" altLang="en-US"/>
              <a:pPr/>
              <a:t>4</a:t>
            </a:fld>
            <a:endParaRPr lang="en-GB" altLang="en-US" dirty="0"/>
          </a:p>
        </p:txBody>
      </p:sp>
    </p:spTree>
    <p:extLst>
      <p:ext uri="{BB962C8B-B14F-4D97-AF65-F5344CB8AC3E}">
        <p14:creationId xmlns:p14="http://schemas.microsoft.com/office/powerpoint/2010/main" val="2471054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81B1F0B-6F4F-4FB2-9C3E-07657D60AD15}" type="slidenum">
              <a:rPr lang="en-GB" altLang="en-US"/>
              <a:pPr/>
              <a:t>5</a:t>
            </a:fld>
            <a:endParaRPr lang="en-GB" altLang="en-US" dirty="0"/>
          </a:p>
        </p:txBody>
      </p:sp>
    </p:spTree>
    <p:extLst>
      <p:ext uri="{BB962C8B-B14F-4D97-AF65-F5344CB8AC3E}">
        <p14:creationId xmlns:p14="http://schemas.microsoft.com/office/powerpoint/2010/main" val="1120395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B1F0B-6F4F-4FB2-9C3E-07657D60AD15}" type="slidenum">
              <a:rPr lang="en-GB" altLang="en-US"/>
              <a:pPr/>
              <a:t>6</a:t>
            </a:fld>
            <a:endParaRPr lang="en-GB" altLang="en-US" dirty="0"/>
          </a:p>
        </p:txBody>
      </p:sp>
    </p:spTree>
    <p:extLst>
      <p:ext uri="{BB962C8B-B14F-4D97-AF65-F5344CB8AC3E}">
        <p14:creationId xmlns:p14="http://schemas.microsoft.com/office/powerpoint/2010/main" val="362839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158691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lvl="1"/>
            <a:r>
              <a:rPr lang="en-US" altLang="en-US" dirty="0">
                <a:ea typeface="ＭＳ Ｐゴシック" panose="020B0600070205080204" pitchFamily="34" charset="-128"/>
              </a:rPr>
              <a:t>Language, tone </a:t>
            </a:r>
            <a:r>
              <a:rPr lang="en-US" altLang="en-US" dirty="0" err="1">
                <a:ea typeface="ＭＳ Ｐゴシック" panose="020B0600070205080204" pitchFamily="34" charset="-128"/>
              </a:rPr>
              <a:t>etc</a:t>
            </a:r>
            <a:r>
              <a:rPr lang="en-US" altLang="en-US" dirty="0">
                <a:ea typeface="ＭＳ Ｐゴシック" panose="020B0600070205080204" pitchFamily="34" charset="-128"/>
              </a:rPr>
              <a:t>….</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6" descr="divider2w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1588"/>
            <a:ext cx="9140825"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11" descr="SJ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24725" y="6040438"/>
            <a:ext cx="989013" cy="35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774700" y="815975"/>
            <a:ext cx="7593013" cy="3843338"/>
          </a:xfrm>
        </p:spPr>
        <p:txBody>
          <a:bodyPr/>
          <a:lstStyle>
            <a:lvl1pPr>
              <a:defRPr sz="6900">
                <a:solidFill>
                  <a:schemeClr val="bg2"/>
                </a:solidFill>
              </a:defRPr>
            </a:lvl1pPr>
          </a:lstStyle>
          <a:p>
            <a:pPr lvl="0"/>
            <a:r>
              <a:rPr lang="en-GB" altLang="en-US" noProof="0"/>
              <a:t>CLICK TO EDIT MASTER TITLE STYLE</a:t>
            </a:r>
          </a:p>
        </p:txBody>
      </p:sp>
      <p:sp>
        <p:nvSpPr>
          <p:cNvPr id="5" name="Rectangle 9"/>
          <p:cNvSpPr>
            <a:spLocks noGrp="1" noChangeArrowheads="1"/>
          </p:cNvSpPr>
          <p:nvPr>
            <p:ph type="ftr" sz="quarter" idx="10"/>
          </p:nvPr>
        </p:nvSpPr>
        <p:spPr>
          <a:xfrm>
            <a:off x="774700" y="6267450"/>
            <a:ext cx="2336800" cy="138113"/>
          </a:xfrm>
        </p:spPr>
        <p:txBody>
          <a:bodyPr/>
          <a:lstStyle>
            <a:lvl1pPr>
              <a:defRPr/>
            </a:lvl1pPr>
          </a:lstStyle>
          <a:p>
            <a:pPr>
              <a:defRPr/>
            </a:pPr>
            <a:r>
              <a:rPr lang="en-GB" altLang="en-US" dirty="0"/>
              <a:t>PRESENTATION NAME | DATE | SLIDE No. </a:t>
            </a:r>
          </a:p>
        </p:txBody>
      </p:sp>
    </p:spTree>
    <p:extLst>
      <p:ext uri="{BB962C8B-B14F-4D97-AF65-F5344CB8AC3E}">
        <p14:creationId xmlns:p14="http://schemas.microsoft.com/office/powerpoint/2010/main" val="3001935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2"/>
          <p:cNvSpPr>
            <a:spLocks noGrp="1" noChangeArrowheads="1"/>
          </p:cNvSpPr>
          <p:nvPr>
            <p:ph type="ftr" sz="quarter" idx="10"/>
          </p:nvPr>
        </p:nvSpPr>
        <p:spPr>
          <a:ln/>
        </p:spPr>
        <p:txBody>
          <a:bodyPr/>
          <a:lstStyle>
            <a:lvl1pPr>
              <a:defRPr/>
            </a:lvl1pPr>
          </a:lstStyle>
          <a:p>
            <a:pPr>
              <a:defRPr/>
            </a:pPr>
            <a:r>
              <a:rPr lang="en-GB" altLang="en-US" dirty="0"/>
              <a:t>PRESENTATION NAME | DATE | SLIDE No. </a:t>
            </a:r>
          </a:p>
        </p:txBody>
      </p:sp>
    </p:spTree>
    <p:extLst>
      <p:ext uri="{BB962C8B-B14F-4D97-AF65-F5344CB8AC3E}">
        <p14:creationId xmlns:p14="http://schemas.microsoft.com/office/powerpoint/2010/main" val="1767318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746125"/>
            <a:ext cx="1897063" cy="51117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74700" y="746125"/>
            <a:ext cx="5543550" cy="5111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2"/>
          <p:cNvSpPr>
            <a:spLocks noGrp="1" noChangeArrowheads="1"/>
          </p:cNvSpPr>
          <p:nvPr>
            <p:ph type="ftr" sz="quarter" idx="10"/>
          </p:nvPr>
        </p:nvSpPr>
        <p:spPr>
          <a:ln/>
        </p:spPr>
        <p:txBody>
          <a:bodyPr/>
          <a:lstStyle>
            <a:lvl1pPr>
              <a:defRPr/>
            </a:lvl1pPr>
          </a:lstStyle>
          <a:p>
            <a:pPr>
              <a:defRPr/>
            </a:pPr>
            <a:r>
              <a:rPr lang="en-GB" altLang="en-US" dirty="0"/>
              <a:t>PRESENTATION NAME | DATE | SLIDE No. </a:t>
            </a:r>
          </a:p>
        </p:txBody>
      </p:sp>
    </p:spTree>
    <p:extLst>
      <p:ext uri="{BB962C8B-B14F-4D97-AF65-F5344CB8AC3E}">
        <p14:creationId xmlns:p14="http://schemas.microsoft.com/office/powerpoint/2010/main" val="1494875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74700" y="746125"/>
            <a:ext cx="7593013" cy="1241425"/>
          </a:xfrm>
        </p:spPr>
        <p:txBody>
          <a:bodyPr/>
          <a:lstStyle/>
          <a:p>
            <a:r>
              <a:rPr lang="en-US"/>
              <a:t>Click to edit Master title style</a:t>
            </a:r>
            <a:endParaRPr lang="en-GB"/>
          </a:p>
        </p:txBody>
      </p:sp>
      <p:sp>
        <p:nvSpPr>
          <p:cNvPr id="3" name="Content Placeholder 2"/>
          <p:cNvSpPr>
            <a:spLocks noGrp="1"/>
          </p:cNvSpPr>
          <p:nvPr>
            <p:ph sz="half" idx="1"/>
          </p:nvPr>
        </p:nvSpPr>
        <p:spPr>
          <a:xfrm>
            <a:off x="774700" y="1901825"/>
            <a:ext cx="3719513" cy="3956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6613" y="1901825"/>
            <a:ext cx="3721100" cy="3956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2"/>
          <p:cNvSpPr>
            <a:spLocks noGrp="1" noChangeArrowheads="1"/>
          </p:cNvSpPr>
          <p:nvPr>
            <p:ph type="ftr" sz="quarter" idx="10"/>
          </p:nvPr>
        </p:nvSpPr>
        <p:spPr>
          <a:ln/>
        </p:spPr>
        <p:txBody>
          <a:bodyPr/>
          <a:lstStyle>
            <a:lvl1pPr>
              <a:defRPr/>
            </a:lvl1pPr>
          </a:lstStyle>
          <a:p>
            <a:pPr>
              <a:defRPr/>
            </a:pPr>
            <a:r>
              <a:rPr lang="en-GB" altLang="en-US" dirty="0"/>
              <a:t>PRESENTATION NAME | DATE | SLIDE No. </a:t>
            </a:r>
          </a:p>
        </p:txBody>
      </p:sp>
    </p:spTree>
    <p:extLst>
      <p:ext uri="{BB962C8B-B14F-4D97-AF65-F5344CB8AC3E}">
        <p14:creationId xmlns:p14="http://schemas.microsoft.com/office/powerpoint/2010/main" val="435890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6" descr="divider2w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1588"/>
            <a:ext cx="9140825"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11" descr="SJA-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24725" y="6040438"/>
            <a:ext cx="989013" cy="35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ctrTitle"/>
          </p:nvPr>
        </p:nvSpPr>
        <p:spPr>
          <a:xfrm>
            <a:off x="774700" y="815975"/>
            <a:ext cx="7593013" cy="3843338"/>
          </a:xfrm>
        </p:spPr>
        <p:txBody>
          <a:bodyPr/>
          <a:lstStyle>
            <a:lvl1pPr>
              <a:defRPr sz="6900">
                <a:solidFill>
                  <a:schemeClr val="bg2"/>
                </a:solidFill>
              </a:defRPr>
            </a:lvl1pPr>
          </a:lstStyle>
          <a:p>
            <a:pPr lvl="0"/>
            <a:r>
              <a:rPr lang="en-GB" altLang="en-US" noProof="0"/>
              <a:t>CLICK TO EDIT MASTER TITLE STYLE</a:t>
            </a:r>
          </a:p>
        </p:txBody>
      </p:sp>
      <p:sp>
        <p:nvSpPr>
          <p:cNvPr id="5" name="Rectangle 9"/>
          <p:cNvSpPr>
            <a:spLocks noGrp="1" noChangeArrowheads="1"/>
          </p:cNvSpPr>
          <p:nvPr>
            <p:ph type="ftr" sz="quarter" idx="10"/>
          </p:nvPr>
        </p:nvSpPr>
        <p:spPr>
          <a:xfrm>
            <a:off x="774700" y="6267450"/>
            <a:ext cx="2336800" cy="138113"/>
          </a:xfrm>
        </p:spPr>
        <p:txBody>
          <a:bodyPr/>
          <a:lstStyle>
            <a:lvl1pPr>
              <a:defRPr/>
            </a:lvl1pPr>
          </a:lstStyle>
          <a:p>
            <a:pPr>
              <a:defRPr/>
            </a:pPr>
            <a:r>
              <a:rPr lang="en-GB" altLang="en-US" dirty="0"/>
              <a:t>PRESENTATION NAME | DATE | SLIDE No. </a:t>
            </a:r>
          </a:p>
        </p:txBody>
      </p:sp>
    </p:spTree>
    <p:extLst>
      <p:ext uri="{BB962C8B-B14F-4D97-AF65-F5344CB8AC3E}">
        <p14:creationId xmlns:p14="http://schemas.microsoft.com/office/powerpoint/2010/main" val="2683943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2"/>
          <p:cNvSpPr>
            <a:spLocks noGrp="1" noChangeArrowheads="1"/>
          </p:cNvSpPr>
          <p:nvPr>
            <p:ph type="ftr" sz="quarter" idx="10"/>
          </p:nvPr>
        </p:nvSpPr>
        <p:spPr>
          <a:ln/>
        </p:spPr>
        <p:txBody>
          <a:bodyPr/>
          <a:lstStyle>
            <a:lvl1pPr>
              <a:defRPr/>
            </a:lvl1pPr>
          </a:lstStyle>
          <a:p>
            <a:pPr>
              <a:defRPr/>
            </a:pPr>
            <a:r>
              <a:rPr lang="en-GB" altLang="en-US" dirty="0"/>
              <a:t>PRESENTATION NAME | DATE | SLIDE No. </a:t>
            </a:r>
          </a:p>
        </p:txBody>
      </p:sp>
    </p:spTree>
    <p:extLst>
      <p:ext uri="{BB962C8B-B14F-4D97-AF65-F5344CB8AC3E}">
        <p14:creationId xmlns:p14="http://schemas.microsoft.com/office/powerpoint/2010/main" val="105758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GB" altLang="en-US" dirty="0"/>
              <a:t>PRESENTATION NAME | DATE | SLIDE No. </a:t>
            </a:r>
          </a:p>
        </p:txBody>
      </p:sp>
    </p:spTree>
    <p:extLst>
      <p:ext uri="{BB962C8B-B14F-4D97-AF65-F5344CB8AC3E}">
        <p14:creationId xmlns:p14="http://schemas.microsoft.com/office/powerpoint/2010/main" val="2588062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74700" y="1901825"/>
            <a:ext cx="3719513" cy="3956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01825"/>
            <a:ext cx="3721100" cy="3956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2"/>
          <p:cNvSpPr>
            <a:spLocks noGrp="1" noChangeArrowheads="1"/>
          </p:cNvSpPr>
          <p:nvPr>
            <p:ph type="ftr" sz="quarter" idx="10"/>
          </p:nvPr>
        </p:nvSpPr>
        <p:spPr>
          <a:ln/>
        </p:spPr>
        <p:txBody>
          <a:bodyPr/>
          <a:lstStyle>
            <a:lvl1pPr>
              <a:defRPr/>
            </a:lvl1pPr>
          </a:lstStyle>
          <a:p>
            <a:pPr>
              <a:defRPr/>
            </a:pPr>
            <a:r>
              <a:rPr lang="en-GB" altLang="en-US" dirty="0"/>
              <a:t>PRESENTATION NAME | DATE | SLIDE No. </a:t>
            </a:r>
          </a:p>
        </p:txBody>
      </p:sp>
    </p:spTree>
    <p:extLst>
      <p:ext uri="{BB962C8B-B14F-4D97-AF65-F5344CB8AC3E}">
        <p14:creationId xmlns:p14="http://schemas.microsoft.com/office/powerpoint/2010/main" val="4262214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2"/>
          <p:cNvSpPr>
            <a:spLocks noGrp="1" noChangeArrowheads="1"/>
          </p:cNvSpPr>
          <p:nvPr>
            <p:ph type="ftr" sz="quarter" idx="10"/>
          </p:nvPr>
        </p:nvSpPr>
        <p:spPr>
          <a:ln/>
        </p:spPr>
        <p:txBody>
          <a:bodyPr/>
          <a:lstStyle>
            <a:lvl1pPr>
              <a:defRPr/>
            </a:lvl1pPr>
          </a:lstStyle>
          <a:p>
            <a:pPr>
              <a:defRPr/>
            </a:pPr>
            <a:r>
              <a:rPr lang="en-GB" altLang="en-US" dirty="0"/>
              <a:t>PRESENTATION NAME | DATE | SLIDE No. </a:t>
            </a:r>
          </a:p>
        </p:txBody>
      </p:sp>
    </p:spTree>
    <p:extLst>
      <p:ext uri="{BB962C8B-B14F-4D97-AF65-F5344CB8AC3E}">
        <p14:creationId xmlns:p14="http://schemas.microsoft.com/office/powerpoint/2010/main" val="3667621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2"/>
          <p:cNvSpPr>
            <a:spLocks noGrp="1" noChangeArrowheads="1"/>
          </p:cNvSpPr>
          <p:nvPr>
            <p:ph type="ftr" sz="quarter" idx="10"/>
          </p:nvPr>
        </p:nvSpPr>
        <p:spPr>
          <a:ln/>
        </p:spPr>
        <p:txBody>
          <a:bodyPr/>
          <a:lstStyle>
            <a:lvl1pPr>
              <a:defRPr/>
            </a:lvl1pPr>
          </a:lstStyle>
          <a:p>
            <a:pPr>
              <a:defRPr/>
            </a:pPr>
            <a:r>
              <a:rPr lang="en-GB" altLang="en-US" dirty="0"/>
              <a:t>PRESENTATION NAME | DATE | SLIDE No. </a:t>
            </a:r>
          </a:p>
        </p:txBody>
      </p:sp>
    </p:spTree>
    <p:extLst>
      <p:ext uri="{BB962C8B-B14F-4D97-AF65-F5344CB8AC3E}">
        <p14:creationId xmlns:p14="http://schemas.microsoft.com/office/powerpoint/2010/main" val="3253967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GB" altLang="en-US" dirty="0"/>
              <a:t>PRESENTATION NAME | DATE | SLIDE No. </a:t>
            </a:r>
          </a:p>
        </p:txBody>
      </p:sp>
    </p:spTree>
    <p:extLst>
      <p:ext uri="{BB962C8B-B14F-4D97-AF65-F5344CB8AC3E}">
        <p14:creationId xmlns:p14="http://schemas.microsoft.com/office/powerpoint/2010/main" val="480696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2"/>
          <p:cNvSpPr>
            <a:spLocks noGrp="1" noChangeArrowheads="1"/>
          </p:cNvSpPr>
          <p:nvPr>
            <p:ph type="ftr" sz="quarter" idx="10"/>
          </p:nvPr>
        </p:nvSpPr>
        <p:spPr>
          <a:ln/>
        </p:spPr>
        <p:txBody>
          <a:bodyPr/>
          <a:lstStyle>
            <a:lvl1pPr>
              <a:defRPr/>
            </a:lvl1pPr>
          </a:lstStyle>
          <a:p>
            <a:pPr>
              <a:defRPr/>
            </a:pPr>
            <a:r>
              <a:rPr lang="en-GB" altLang="en-US" dirty="0"/>
              <a:t>PRESENTATION NAME | DATE | SLIDE No. </a:t>
            </a:r>
          </a:p>
        </p:txBody>
      </p:sp>
    </p:spTree>
    <p:extLst>
      <p:ext uri="{BB962C8B-B14F-4D97-AF65-F5344CB8AC3E}">
        <p14:creationId xmlns:p14="http://schemas.microsoft.com/office/powerpoint/2010/main" val="2304097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GB" altLang="en-US" dirty="0"/>
              <a:t>PRESENTATION NAME</a:t>
            </a:r>
          </a:p>
        </p:txBody>
      </p:sp>
    </p:spTree>
    <p:extLst>
      <p:ext uri="{BB962C8B-B14F-4D97-AF65-F5344CB8AC3E}">
        <p14:creationId xmlns:p14="http://schemas.microsoft.com/office/powerpoint/2010/main" val="3927218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GB" altLang="en-US" dirty="0"/>
              <a:t>PRESENTATION NAME | DATE | SLIDE No. </a:t>
            </a:r>
          </a:p>
        </p:txBody>
      </p:sp>
    </p:spTree>
    <p:extLst>
      <p:ext uri="{BB962C8B-B14F-4D97-AF65-F5344CB8AC3E}">
        <p14:creationId xmlns:p14="http://schemas.microsoft.com/office/powerpoint/2010/main" val="677204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2"/>
          <p:cNvSpPr>
            <a:spLocks noGrp="1" noChangeArrowheads="1"/>
          </p:cNvSpPr>
          <p:nvPr>
            <p:ph type="ftr" sz="quarter" idx="10"/>
          </p:nvPr>
        </p:nvSpPr>
        <p:spPr>
          <a:ln/>
        </p:spPr>
        <p:txBody>
          <a:bodyPr/>
          <a:lstStyle>
            <a:lvl1pPr>
              <a:defRPr/>
            </a:lvl1pPr>
          </a:lstStyle>
          <a:p>
            <a:pPr>
              <a:defRPr/>
            </a:pPr>
            <a:r>
              <a:rPr lang="en-GB" altLang="en-US" dirty="0"/>
              <a:t>PRESENTATION NAME | DATE | SLIDE No. </a:t>
            </a:r>
          </a:p>
        </p:txBody>
      </p:sp>
    </p:spTree>
    <p:extLst>
      <p:ext uri="{BB962C8B-B14F-4D97-AF65-F5344CB8AC3E}">
        <p14:creationId xmlns:p14="http://schemas.microsoft.com/office/powerpoint/2010/main" val="1576944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746125"/>
            <a:ext cx="1897063" cy="51117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74700" y="746125"/>
            <a:ext cx="5543550" cy="5111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2"/>
          <p:cNvSpPr>
            <a:spLocks noGrp="1" noChangeArrowheads="1"/>
          </p:cNvSpPr>
          <p:nvPr>
            <p:ph type="ftr" sz="quarter" idx="10"/>
          </p:nvPr>
        </p:nvSpPr>
        <p:spPr>
          <a:ln/>
        </p:spPr>
        <p:txBody>
          <a:bodyPr/>
          <a:lstStyle>
            <a:lvl1pPr>
              <a:defRPr/>
            </a:lvl1pPr>
          </a:lstStyle>
          <a:p>
            <a:pPr>
              <a:defRPr/>
            </a:pPr>
            <a:r>
              <a:rPr lang="en-GB" altLang="en-US" dirty="0"/>
              <a:t>PRESENTATION NAME | DATE | SLIDE No. </a:t>
            </a:r>
          </a:p>
        </p:txBody>
      </p:sp>
    </p:spTree>
    <p:extLst>
      <p:ext uri="{BB962C8B-B14F-4D97-AF65-F5344CB8AC3E}">
        <p14:creationId xmlns:p14="http://schemas.microsoft.com/office/powerpoint/2010/main" val="3480656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74700" y="746125"/>
            <a:ext cx="7593013" cy="1241425"/>
          </a:xfrm>
        </p:spPr>
        <p:txBody>
          <a:bodyPr/>
          <a:lstStyle/>
          <a:p>
            <a:r>
              <a:rPr lang="en-US"/>
              <a:t>Click to edit Master title style</a:t>
            </a:r>
            <a:endParaRPr lang="en-GB"/>
          </a:p>
        </p:txBody>
      </p:sp>
      <p:sp>
        <p:nvSpPr>
          <p:cNvPr id="3" name="Content Placeholder 2"/>
          <p:cNvSpPr>
            <a:spLocks noGrp="1"/>
          </p:cNvSpPr>
          <p:nvPr>
            <p:ph sz="half" idx="1"/>
          </p:nvPr>
        </p:nvSpPr>
        <p:spPr>
          <a:xfrm>
            <a:off x="774700" y="1901825"/>
            <a:ext cx="3719513" cy="3956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6613" y="1901825"/>
            <a:ext cx="3721100" cy="3956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2"/>
          <p:cNvSpPr>
            <a:spLocks noGrp="1" noChangeArrowheads="1"/>
          </p:cNvSpPr>
          <p:nvPr>
            <p:ph type="ftr" sz="quarter" idx="10"/>
          </p:nvPr>
        </p:nvSpPr>
        <p:spPr>
          <a:ln/>
        </p:spPr>
        <p:txBody>
          <a:bodyPr/>
          <a:lstStyle>
            <a:lvl1pPr>
              <a:defRPr/>
            </a:lvl1pPr>
          </a:lstStyle>
          <a:p>
            <a:pPr>
              <a:defRPr/>
            </a:pPr>
            <a:r>
              <a:rPr lang="en-GB" altLang="en-US" dirty="0"/>
              <a:t>PRESENTATION NAME | DATE | SLIDE No. </a:t>
            </a:r>
          </a:p>
        </p:txBody>
      </p:sp>
    </p:spTree>
    <p:extLst>
      <p:ext uri="{BB962C8B-B14F-4D97-AF65-F5344CB8AC3E}">
        <p14:creationId xmlns:p14="http://schemas.microsoft.com/office/powerpoint/2010/main" val="2692162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GB" altLang="en-US" dirty="0"/>
              <a:t>PRESENTATION NAME | DATE | SLIDE No. </a:t>
            </a:r>
          </a:p>
        </p:txBody>
      </p:sp>
    </p:spTree>
    <p:extLst>
      <p:ext uri="{BB962C8B-B14F-4D97-AF65-F5344CB8AC3E}">
        <p14:creationId xmlns:p14="http://schemas.microsoft.com/office/powerpoint/2010/main" val="2899879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74700" y="1901825"/>
            <a:ext cx="3719513" cy="3956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01825"/>
            <a:ext cx="3721100" cy="3956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2"/>
          <p:cNvSpPr>
            <a:spLocks noGrp="1" noChangeArrowheads="1"/>
          </p:cNvSpPr>
          <p:nvPr>
            <p:ph type="ftr" sz="quarter" idx="10"/>
          </p:nvPr>
        </p:nvSpPr>
        <p:spPr>
          <a:ln/>
        </p:spPr>
        <p:txBody>
          <a:bodyPr/>
          <a:lstStyle>
            <a:lvl1pPr>
              <a:defRPr/>
            </a:lvl1pPr>
          </a:lstStyle>
          <a:p>
            <a:pPr>
              <a:defRPr/>
            </a:pPr>
            <a:r>
              <a:rPr lang="en-GB" altLang="en-US" dirty="0"/>
              <a:t>PRESENTATION NAME | DATE | SLIDE No. </a:t>
            </a:r>
          </a:p>
        </p:txBody>
      </p:sp>
    </p:spTree>
    <p:extLst>
      <p:ext uri="{BB962C8B-B14F-4D97-AF65-F5344CB8AC3E}">
        <p14:creationId xmlns:p14="http://schemas.microsoft.com/office/powerpoint/2010/main" val="2556830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2"/>
          <p:cNvSpPr>
            <a:spLocks noGrp="1" noChangeArrowheads="1"/>
          </p:cNvSpPr>
          <p:nvPr>
            <p:ph type="ftr" sz="quarter" idx="10"/>
          </p:nvPr>
        </p:nvSpPr>
        <p:spPr>
          <a:ln/>
        </p:spPr>
        <p:txBody>
          <a:bodyPr/>
          <a:lstStyle>
            <a:lvl1pPr>
              <a:defRPr/>
            </a:lvl1pPr>
          </a:lstStyle>
          <a:p>
            <a:pPr>
              <a:defRPr/>
            </a:pPr>
            <a:r>
              <a:rPr lang="en-GB" altLang="en-US" dirty="0"/>
              <a:t>PRESENTATION NAME | DATE | SLIDE No. </a:t>
            </a:r>
          </a:p>
        </p:txBody>
      </p:sp>
    </p:spTree>
    <p:extLst>
      <p:ext uri="{BB962C8B-B14F-4D97-AF65-F5344CB8AC3E}">
        <p14:creationId xmlns:p14="http://schemas.microsoft.com/office/powerpoint/2010/main" val="1207717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2"/>
          <p:cNvSpPr>
            <a:spLocks noGrp="1" noChangeArrowheads="1"/>
          </p:cNvSpPr>
          <p:nvPr>
            <p:ph type="ftr" sz="quarter" idx="10"/>
          </p:nvPr>
        </p:nvSpPr>
        <p:spPr>
          <a:ln/>
        </p:spPr>
        <p:txBody>
          <a:bodyPr/>
          <a:lstStyle>
            <a:lvl1pPr>
              <a:defRPr/>
            </a:lvl1pPr>
          </a:lstStyle>
          <a:p>
            <a:pPr>
              <a:defRPr/>
            </a:pPr>
            <a:r>
              <a:rPr lang="en-GB" altLang="en-US" dirty="0"/>
              <a:t>PRESENTATION NAME | DATE | SLIDE No. </a:t>
            </a:r>
          </a:p>
        </p:txBody>
      </p:sp>
    </p:spTree>
    <p:extLst>
      <p:ext uri="{BB962C8B-B14F-4D97-AF65-F5344CB8AC3E}">
        <p14:creationId xmlns:p14="http://schemas.microsoft.com/office/powerpoint/2010/main" val="2503297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GB" altLang="en-US" dirty="0"/>
              <a:t>PRESENTATION NAME | DATE | SLIDE No. </a:t>
            </a:r>
          </a:p>
        </p:txBody>
      </p:sp>
    </p:spTree>
    <p:extLst>
      <p:ext uri="{BB962C8B-B14F-4D97-AF65-F5344CB8AC3E}">
        <p14:creationId xmlns:p14="http://schemas.microsoft.com/office/powerpoint/2010/main" val="59991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GB" altLang="en-US" dirty="0"/>
              <a:t>PRESENTATION NAME</a:t>
            </a:r>
          </a:p>
        </p:txBody>
      </p:sp>
    </p:spTree>
    <p:extLst>
      <p:ext uri="{BB962C8B-B14F-4D97-AF65-F5344CB8AC3E}">
        <p14:creationId xmlns:p14="http://schemas.microsoft.com/office/powerpoint/2010/main" val="2105793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GB" altLang="en-US" dirty="0"/>
              <a:t>PRESENTATION NAME | DATE | SLIDE No. </a:t>
            </a:r>
          </a:p>
        </p:txBody>
      </p:sp>
    </p:spTree>
    <p:extLst>
      <p:ext uri="{BB962C8B-B14F-4D97-AF65-F5344CB8AC3E}">
        <p14:creationId xmlns:p14="http://schemas.microsoft.com/office/powerpoint/2010/main" val="3285595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4700" y="746125"/>
            <a:ext cx="7593013" cy="1241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 </a:t>
            </a:r>
          </a:p>
        </p:txBody>
      </p:sp>
      <p:sp>
        <p:nvSpPr>
          <p:cNvPr id="1027" name="Rectangle 3"/>
          <p:cNvSpPr>
            <a:spLocks noGrp="1" noChangeArrowheads="1"/>
          </p:cNvSpPr>
          <p:nvPr>
            <p:ph type="body" idx="1"/>
          </p:nvPr>
        </p:nvSpPr>
        <p:spPr bwMode="auto">
          <a:xfrm>
            <a:off x="774700" y="1901825"/>
            <a:ext cx="7593013" cy="3956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1036" name="Rectangle 12"/>
          <p:cNvSpPr>
            <a:spLocks noGrp="1" noChangeArrowheads="1"/>
          </p:cNvSpPr>
          <p:nvPr>
            <p:ph type="ftr" sz="quarter" idx="3"/>
          </p:nvPr>
        </p:nvSpPr>
        <p:spPr bwMode="auto">
          <a:xfrm>
            <a:off x="774700" y="6269038"/>
            <a:ext cx="2336800" cy="138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eaLnBrk="1" hangingPunct="1">
              <a:spcBef>
                <a:spcPct val="0"/>
              </a:spcBef>
              <a:defRPr sz="900" baseline="0">
                <a:solidFill>
                  <a:schemeClr val="tx2"/>
                </a:solidFill>
                <a:latin typeface="+mn-lt"/>
                <a:ea typeface="+mn-ea"/>
                <a:cs typeface="+mn-cs"/>
              </a:defRPr>
            </a:lvl1pPr>
          </a:lstStyle>
          <a:p>
            <a:pPr>
              <a:defRPr/>
            </a:pPr>
            <a:r>
              <a:rPr lang="en-GB" altLang="en-US" dirty="0"/>
              <a:t>PRESENTATION NAME | DATE | SLIDE No. </a:t>
            </a:r>
          </a:p>
        </p:txBody>
      </p:sp>
      <p:pic>
        <p:nvPicPr>
          <p:cNvPr id="1029" name="Picture 18" descr="foote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8" y="6515100"/>
            <a:ext cx="9140825"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0" name="Picture 19" descr="SJA-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324725" y="6040438"/>
            <a:ext cx="989013" cy="35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8073804"/>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 id="2147484197" r:id="rId12"/>
  </p:sldLayoutIdLst>
  <p:hf sldNum="0" hdr="0" dt="0"/>
  <p:txStyles>
    <p:titleStyle>
      <a:lvl1pPr algn="l" rtl="0" eaLnBrk="0" fontAlgn="base" hangingPunct="0">
        <a:lnSpc>
          <a:spcPct val="85000"/>
        </a:lnSpc>
        <a:spcBef>
          <a:spcPct val="0"/>
        </a:spcBef>
        <a:spcAft>
          <a:spcPct val="0"/>
        </a:spcAft>
        <a:defRPr sz="3600" b="1">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3600" b="1">
          <a:solidFill>
            <a:schemeClr val="tx2"/>
          </a:solidFill>
          <a:latin typeface="Arial" charset="0"/>
        </a:defRPr>
      </a:lvl6pPr>
      <a:lvl7pPr marL="914400" algn="l" rtl="0" fontAlgn="base">
        <a:lnSpc>
          <a:spcPct val="85000"/>
        </a:lnSpc>
        <a:spcBef>
          <a:spcPct val="0"/>
        </a:spcBef>
        <a:spcAft>
          <a:spcPct val="0"/>
        </a:spcAft>
        <a:defRPr sz="3600" b="1">
          <a:solidFill>
            <a:schemeClr val="tx2"/>
          </a:solidFill>
          <a:latin typeface="Arial" charset="0"/>
        </a:defRPr>
      </a:lvl7pPr>
      <a:lvl8pPr marL="1371600" algn="l" rtl="0" fontAlgn="base">
        <a:lnSpc>
          <a:spcPct val="85000"/>
        </a:lnSpc>
        <a:spcBef>
          <a:spcPct val="0"/>
        </a:spcBef>
        <a:spcAft>
          <a:spcPct val="0"/>
        </a:spcAft>
        <a:defRPr sz="3600" b="1">
          <a:solidFill>
            <a:schemeClr val="tx2"/>
          </a:solidFill>
          <a:latin typeface="Arial" charset="0"/>
        </a:defRPr>
      </a:lvl8pPr>
      <a:lvl9pPr marL="1828800" algn="l" rtl="0" fontAlgn="base">
        <a:lnSpc>
          <a:spcPct val="85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10000"/>
        </a:spcBef>
        <a:spcAft>
          <a:spcPct val="0"/>
        </a:spcAft>
        <a:defRPr sz="2300" b="1">
          <a:solidFill>
            <a:schemeClr val="accent1"/>
          </a:solidFill>
          <a:latin typeface="+mn-lt"/>
          <a:ea typeface="ＭＳ Ｐゴシック" charset="0"/>
          <a:cs typeface="ＭＳ Ｐゴシック" charset="0"/>
        </a:defRPr>
      </a:lvl1pPr>
      <a:lvl2pPr marL="1588" indent="455613" algn="l" rtl="0" eaLnBrk="0" fontAlgn="base" hangingPunct="0">
        <a:spcBef>
          <a:spcPct val="10000"/>
        </a:spcBef>
        <a:spcAft>
          <a:spcPct val="0"/>
        </a:spcAft>
        <a:defRPr sz="2000">
          <a:solidFill>
            <a:schemeClr val="tx1"/>
          </a:solidFill>
          <a:latin typeface="+mn-lt"/>
          <a:ea typeface="ＭＳ Ｐゴシック" charset="0"/>
        </a:defRPr>
      </a:lvl2pPr>
      <a:lvl3pPr marL="180975" indent="-177800" algn="l" rtl="0" eaLnBrk="0" fontAlgn="base" hangingPunct="0">
        <a:spcBef>
          <a:spcPct val="10000"/>
        </a:spcBef>
        <a:spcAft>
          <a:spcPct val="8000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Whitney Book" pitchFamily="50"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Whitney Book" pitchFamily="50" charset="0"/>
          <a:ea typeface="ＭＳ Ｐゴシック" charset="0"/>
        </a:defRPr>
      </a:lvl5pPr>
      <a:lvl6pPr marL="2514600" indent="-228600" algn="l" rtl="0" fontAlgn="base">
        <a:spcBef>
          <a:spcPct val="20000"/>
        </a:spcBef>
        <a:spcAft>
          <a:spcPct val="0"/>
        </a:spcAft>
        <a:buChar char="»"/>
        <a:defRPr sz="2000">
          <a:solidFill>
            <a:schemeClr val="tx1"/>
          </a:solidFill>
          <a:latin typeface="Whitney Book" pitchFamily="50" charset="0"/>
        </a:defRPr>
      </a:lvl6pPr>
      <a:lvl7pPr marL="2971800" indent="-228600" algn="l" rtl="0" fontAlgn="base">
        <a:spcBef>
          <a:spcPct val="20000"/>
        </a:spcBef>
        <a:spcAft>
          <a:spcPct val="0"/>
        </a:spcAft>
        <a:buChar char="»"/>
        <a:defRPr sz="2000">
          <a:solidFill>
            <a:schemeClr val="tx1"/>
          </a:solidFill>
          <a:latin typeface="Whitney Book" pitchFamily="50" charset="0"/>
        </a:defRPr>
      </a:lvl7pPr>
      <a:lvl8pPr marL="3429000" indent="-228600" algn="l" rtl="0" fontAlgn="base">
        <a:spcBef>
          <a:spcPct val="20000"/>
        </a:spcBef>
        <a:spcAft>
          <a:spcPct val="0"/>
        </a:spcAft>
        <a:buChar char="»"/>
        <a:defRPr sz="2000">
          <a:solidFill>
            <a:schemeClr val="tx1"/>
          </a:solidFill>
          <a:latin typeface="Whitney Book" pitchFamily="50" charset="0"/>
        </a:defRPr>
      </a:lvl8pPr>
      <a:lvl9pPr marL="3886200" indent="-228600" algn="l" rtl="0" fontAlgn="base">
        <a:spcBef>
          <a:spcPct val="20000"/>
        </a:spcBef>
        <a:spcAft>
          <a:spcPct val="0"/>
        </a:spcAft>
        <a:buChar char="»"/>
        <a:defRPr sz="2000">
          <a:solidFill>
            <a:schemeClr val="tx1"/>
          </a:solidFill>
          <a:latin typeface="Whitney Book" pitchFamily="5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4700" y="746125"/>
            <a:ext cx="7593013" cy="1241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 </a:t>
            </a:r>
          </a:p>
        </p:txBody>
      </p:sp>
      <p:sp>
        <p:nvSpPr>
          <p:cNvPr id="1027" name="Rectangle 3"/>
          <p:cNvSpPr>
            <a:spLocks noGrp="1" noChangeArrowheads="1"/>
          </p:cNvSpPr>
          <p:nvPr>
            <p:ph type="body" idx="1"/>
          </p:nvPr>
        </p:nvSpPr>
        <p:spPr bwMode="auto">
          <a:xfrm>
            <a:off x="774700" y="1901825"/>
            <a:ext cx="7593013" cy="3956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1036" name="Rectangle 12"/>
          <p:cNvSpPr>
            <a:spLocks noGrp="1" noChangeArrowheads="1"/>
          </p:cNvSpPr>
          <p:nvPr>
            <p:ph type="ftr" sz="quarter" idx="3"/>
          </p:nvPr>
        </p:nvSpPr>
        <p:spPr bwMode="auto">
          <a:xfrm>
            <a:off x="774700" y="6269038"/>
            <a:ext cx="2336800" cy="138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eaLnBrk="1" hangingPunct="1">
              <a:spcBef>
                <a:spcPct val="0"/>
              </a:spcBef>
              <a:defRPr sz="900" baseline="0">
                <a:solidFill>
                  <a:schemeClr val="tx2"/>
                </a:solidFill>
                <a:latin typeface="+mn-lt"/>
                <a:ea typeface="+mn-ea"/>
                <a:cs typeface="+mn-cs"/>
              </a:defRPr>
            </a:lvl1pPr>
          </a:lstStyle>
          <a:p>
            <a:pPr>
              <a:defRPr/>
            </a:pPr>
            <a:r>
              <a:rPr lang="en-GB" altLang="en-US" dirty="0"/>
              <a:t>PRESENTATION NAME | DATE | SLIDE No. </a:t>
            </a:r>
          </a:p>
        </p:txBody>
      </p:sp>
      <p:pic>
        <p:nvPicPr>
          <p:cNvPr id="1029" name="Picture 18" descr="foote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8" y="6515100"/>
            <a:ext cx="9140825"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0" name="Picture 19" descr="SJA-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324725" y="6040438"/>
            <a:ext cx="989013" cy="35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767649"/>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 id="2147484210" r:id="rId12"/>
  </p:sldLayoutIdLst>
  <p:hf sldNum="0" hdr="0" dt="0"/>
  <p:txStyles>
    <p:titleStyle>
      <a:lvl1pPr algn="l" rtl="0" eaLnBrk="0" fontAlgn="base" hangingPunct="0">
        <a:lnSpc>
          <a:spcPct val="85000"/>
        </a:lnSpc>
        <a:spcBef>
          <a:spcPct val="0"/>
        </a:spcBef>
        <a:spcAft>
          <a:spcPct val="0"/>
        </a:spcAft>
        <a:defRPr sz="3600" b="1">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3600" b="1">
          <a:solidFill>
            <a:schemeClr val="tx2"/>
          </a:solidFill>
          <a:latin typeface="Arial" charset="0"/>
        </a:defRPr>
      </a:lvl6pPr>
      <a:lvl7pPr marL="914400" algn="l" rtl="0" fontAlgn="base">
        <a:lnSpc>
          <a:spcPct val="85000"/>
        </a:lnSpc>
        <a:spcBef>
          <a:spcPct val="0"/>
        </a:spcBef>
        <a:spcAft>
          <a:spcPct val="0"/>
        </a:spcAft>
        <a:defRPr sz="3600" b="1">
          <a:solidFill>
            <a:schemeClr val="tx2"/>
          </a:solidFill>
          <a:latin typeface="Arial" charset="0"/>
        </a:defRPr>
      </a:lvl7pPr>
      <a:lvl8pPr marL="1371600" algn="l" rtl="0" fontAlgn="base">
        <a:lnSpc>
          <a:spcPct val="85000"/>
        </a:lnSpc>
        <a:spcBef>
          <a:spcPct val="0"/>
        </a:spcBef>
        <a:spcAft>
          <a:spcPct val="0"/>
        </a:spcAft>
        <a:defRPr sz="3600" b="1">
          <a:solidFill>
            <a:schemeClr val="tx2"/>
          </a:solidFill>
          <a:latin typeface="Arial" charset="0"/>
        </a:defRPr>
      </a:lvl8pPr>
      <a:lvl9pPr marL="1828800" algn="l" rtl="0" fontAlgn="base">
        <a:lnSpc>
          <a:spcPct val="85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10000"/>
        </a:spcBef>
        <a:spcAft>
          <a:spcPct val="0"/>
        </a:spcAft>
        <a:defRPr sz="2300" b="1">
          <a:solidFill>
            <a:schemeClr val="accent1"/>
          </a:solidFill>
          <a:latin typeface="+mn-lt"/>
          <a:ea typeface="ＭＳ Ｐゴシック" charset="0"/>
          <a:cs typeface="ＭＳ Ｐゴシック" charset="0"/>
        </a:defRPr>
      </a:lvl1pPr>
      <a:lvl2pPr marL="1588" indent="455613" algn="l" rtl="0" eaLnBrk="0" fontAlgn="base" hangingPunct="0">
        <a:spcBef>
          <a:spcPct val="10000"/>
        </a:spcBef>
        <a:spcAft>
          <a:spcPct val="0"/>
        </a:spcAft>
        <a:defRPr sz="2000">
          <a:solidFill>
            <a:schemeClr val="tx1"/>
          </a:solidFill>
          <a:latin typeface="+mn-lt"/>
          <a:ea typeface="ＭＳ Ｐゴシック" charset="0"/>
        </a:defRPr>
      </a:lvl2pPr>
      <a:lvl3pPr marL="180975" indent="-177800" algn="l" rtl="0" eaLnBrk="0" fontAlgn="base" hangingPunct="0">
        <a:spcBef>
          <a:spcPct val="10000"/>
        </a:spcBef>
        <a:spcAft>
          <a:spcPct val="8000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Whitney Book" pitchFamily="50"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Whitney Book" pitchFamily="50" charset="0"/>
          <a:ea typeface="ＭＳ Ｐゴシック" charset="0"/>
        </a:defRPr>
      </a:lvl5pPr>
      <a:lvl6pPr marL="2514600" indent="-228600" algn="l" rtl="0" fontAlgn="base">
        <a:spcBef>
          <a:spcPct val="20000"/>
        </a:spcBef>
        <a:spcAft>
          <a:spcPct val="0"/>
        </a:spcAft>
        <a:buChar char="»"/>
        <a:defRPr sz="2000">
          <a:solidFill>
            <a:schemeClr val="tx1"/>
          </a:solidFill>
          <a:latin typeface="Whitney Book" pitchFamily="50" charset="0"/>
        </a:defRPr>
      </a:lvl6pPr>
      <a:lvl7pPr marL="2971800" indent="-228600" algn="l" rtl="0" fontAlgn="base">
        <a:spcBef>
          <a:spcPct val="20000"/>
        </a:spcBef>
        <a:spcAft>
          <a:spcPct val="0"/>
        </a:spcAft>
        <a:buChar char="»"/>
        <a:defRPr sz="2000">
          <a:solidFill>
            <a:schemeClr val="tx1"/>
          </a:solidFill>
          <a:latin typeface="Whitney Book" pitchFamily="50" charset="0"/>
        </a:defRPr>
      </a:lvl7pPr>
      <a:lvl8pPr marL="3429000" indent="-228600" algn="l" rtl="0" fontAlgn="base">
        <a:spcBef>
          <a:spcPct val="20000"/>
        </a:spcBef>
        <a:spcAft>
          <a:spcPct val="0"/>
        </a:spcAft>
        <a:buChar char="»"/>
        <a:defRPr sz="2000">
          <a:solidFill>
            <a:schemeClr val="tx1"/>
          </a:solidFill>
          <a:latin typeface="Whitney Book" pitchFamily="50" charset="0"/>
        </a:defRPr>
      </a:lvl8pPr>
      <a:lvl9pPr marL="3886200" indent="-228600" algn="l" rtl="0" fontAlgn="base">
        <a:spcBef>
          <a:spcPct val="20000"/>
        </a:spcBef>
        <a:spcAft>
          <a:spcPct val="0"/>
        </a:spcAft>
        <a:buChar char="»"/>
        <a:defRPr sz="2000">
          <a:solidFill>
            <a:schemeClr val="tx1"/>
          </a:solidFill>
          <a:latin typeface="Whitney Book" pitchFamily="50"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9" descr="cover-w-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4" y="-4763"/>
            <a:ext cx="9140825"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6" name="Rectangle 11"/>
          <p:cNvSpPr>
            <a:spLocks noChangeArrowheads="1"/>
          </p:cNvSpPr>
          <p:nvPr/>
        </p:nvSpPr>
        <p:spPr bwMode="auto">
          <a:xfrm>
            <a:off x="570829" y="2374149"/>
            <a:ext cx="7933689" cy="14507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t"/>
          <a:lstStyle>
            <a:lvl1pPr>
              <a:defRPr sz="2000">
                <a:solidFill>
                  <a:schemeClr val="tx1"/>
                </a:solidFill>
                <a:latin typeface="Whitney Book" pitchFamily="50" charset="0"/>
                <a:ea typeface="ＭＳ Ｐゴシック" panose="020B0600070205080204" pitchFamily="34" charset="-128"/>
              </a:defRPr>
            </a:lvl1pPr>
            <a:lvl2pPr marL="742950" indent="-285750">
              <a:defRPr sz="2000">
                <a:solidFill>
                  <a:schemeClr val="tx1"/>
                </a:solidFill>
                <a:latin typeface="Whitney Book" pitchFamily="50" charset="0"/>
                <a:ea typeface="ＭＳ Ｐゴシック" panose="020B0600070205080204" pitchFamily="34" charset="-128"/>
              </a:defRPr>
            </a:lvl2pPr>
            <a:lvl3pPr marL="1143000" indent="-228600">
              <a:defRPr sz="2000">
                <a:solidFill>
                  <a:schemeClr val="tx1"/>
                </a:solidFill>
                <a:latin typeface="Whitney Book" pitchFamily="50" charset="0"/>
                <a:ea typeface="ＭＳ Ｐゴシック" panose="020B0600070205080204" pitchFamily="34" charset="-128"/>
              </a:defRPr>
            </a:lvl3pPr>
            <a:lvl4pPr marL="1600200" indent="-228600">
              <a:defRPr sz="2000">
                <a:solidFill>
                  <a:schemeClr val="tx1"/>
                </a:solidFill>
                <a:latin typeface="Whitney Book" pitchFamily="50" charset="0"/>
                <a:ea typeface="ＭＳ Ｐゴシック" panose="020B0600070205080204" pitchFamily="34" charset="-128"/>
              </a:defRPr>
            </a:lvl4pPr>
            <a:lvl5pPr marL="2057400" indent="-228600">
              <a:defRPr sz="2000">
                <a:solidFill>
                  <a:schemeClr val="tx1"/>
                </a:solidFill>
                <a:latin typeface="Whitney Book" pitchFamily="50"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Whitney Book" pitchFamily="50"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Whitney Book" pitchFamily="50"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Whitney Book" pitchFamily="50"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Whitney Book" pitchFamily="50" charset="0"/>
                <a:ea typeface="ＭＳ Ｐゴシック" panose="020B0600070205080204" pitchFamily="34" charset="-128"/>
              </a:defRPr>
            </a:lvl9pPr>
          </a:lstStyle>
          <a:p>
            <a:pPr eaLnBrk="1" hangingPunct="1">
              <a:lnSpc>
                <a:spcPct val="85000"/>
              </a:lnSpc>
            </a:pPr>
            <a:r>
              <a:rPr lang="en-GB" altLang="x-none" sz="3600" b="1" dirty="0">
                <a:latin typeface="Arial" panose="020B0604020202020204" pitchFamily="34" charset="0"/>
              </a:rPr>
              <a:t>In search of the silver bullet….</a:t>
            </a:r>
          </a:p>
          <a:p>
            <a:pPr eaLnBrk="1" hangingPunct="1">
              <a:lnSpc>
                <a:spcPct val="85000"/>
              </a:lnSpc>
            </a:pPr>
            <a:r>
              <a:rPr lang="en-GB" altLang="x-none" sz="2800" b="1" dirty="0">
                <a:solidFill>
                  <a:schemeClr val="tx2"/>
                </a:solidFill>
                <a:latin typeface="Arial" panose="020B0604020202020204" pitchFamily="34" charset="0"/>
              </a:rPr>
              <a:t>Effective communications at St John</a:t>
            </a:r>
          </a:p>
        </p:txBody>
      </p:sp>
      <p:pic>
        <p:nvPicPr>
          <p:cNvPr id="5" name="Picture 4">
            <a:extLst>
              <a:ext uri="{FF2B5EF4-FFF2-40B4-BE49-F238E27FC236}">
                <a16:creationId xmlns:a16="http://schemas.microsoft.com/office/drawing/2014/main" id="{7FDB226F-47FC-4AEF-9E37-D2F161A392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9274" y="3358777"/>
            <a:ext cx="2927860" cy="2927860"/>
          </a:xfrm>
          <a:prstGeom prst="rect">
            <a:avLst/>
          </a:prstGeom>
        </p:spPr>
      </p:pic>
    </p:spTree>
    <p:extLst>
      <p:ext uri="{BB962C8B-B14F-4D97-AF65-F5344CB8AC3E}">
        <p14:creationId xmlns:p14="http://schemas.microsoft.com/office/powerpoint/2010/main" val="3043289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A55A52-4B51-45D8-ABF3-CEF023EA3ADE}"/>
              </a:ext>
            </a:extLst>
          </p:cNvPr>
          <p:cNvSpPr>
            <a:spLocks noGrp="1"/>
          </p:cNvSpPr>
          <p:nvPr>
            <p:ph type="ftr" sz="quarter" idx="10"/>
          </p:nvPr>
        </p:nvSpPr>
        <p:spPr/>
        <p:txBody>
          <a:bodyPr/>
          <a:lstStyle/>
          <a:p>
            <a:pPr>
              <a:defRPr/>
            </a:pPr>
            <a:r>
              <a:rPr lang="en-GB" altLang="en-US"/>
              <a:t>PRESENTATION NAME | DATE | SLIDE No. </a:t>
            </a:r>
            <a:endParaRPr lang="en-GB" altLang="en-US" dirty="0"/>
          </a:p>
        </p:txBody>
      </p:sp>
      <p:pic>
        <p:nvPicPr>
          <p:cNvPr id="1026" name="Picture 2" descr="Image result for know think feel do">
            <a:extLst>
              <a:ext uri="{FF2B5EF4-FFF2-40B4-BE49-F238E27FC236}">
                <a16:creationId xmlns:a16="http://schemas.microsoft.com/office/drawing/2014/main" id="{F91BD400-3D17-4DF1-B9A6-F983E76655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978" b="10125"/>
          <a:stretch/>
        </p:blipFill>
        <p:spPr bwMode="auto">
          <a:xfrm>
            <a:off x="-1" y="1493042"/>
            <a:ext cx="9144001" cy="319563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AA35D54E-6F47-4418-9C9D-27640F2B1E2D}"/>
              </a:ext>
            </a:extLst>
          </p:cNvPr>
          <p:cNvSpPr txBox="1">
            <a:spLocks/>
          </p:cNvSpPr>
          <p:nvPr/>
        </p:nvSpPr>
        <p:spPr>
          <a:xfrm>
            <a:off x="469127" y="339779"/>
            <a:ext cx="7901761" cy="687637"/>
          </a:xfrm>
          <a:prstGeom prst="rect">
            <a:avLst/>
          </a:prstGeom>
        </p:spPr>
        <p:txBody>
          <a:bodyPr/>
          <a:lstStyle>
            <a:lvl1pPr marL="342900" indent="-342900" algn="l" rtl="0" eaLnBrk="0" fontAlgn="base" hangingPunct="0">
              <a:spcBef>
                <a:spcPct val="10000"/>
              </a:spcBef>
              <a:spcAft>
                <a:spcPct val="0"/>
              </a:spcAft>
              <a:defRPr sz="2300" b="1">
                <a:solidFill>
                  <a:schemeClr val="accent1"/>
                </a:solidFill>
                <a:latin typeface="+mn-lt"/>
                <a:ea typeface="ＭＳ Ｐゴシック" charset="0"/>
                <a:cs typeface="ＭＳ Ｐゴシック" charset="0"/>
              </a:defRPr>
            </a:lvl1pPr>
            <a:lvl2pPr marL="1588" indent="455613" algn="l" rtl="0" eaLnBrk="0" fontAlgn="base" hangingPunct="0">
              <a:spcBef>
                <a:spcPct val="10000"/>
              </a:spcBef>
              <a:spcAft>
                <a:spcPct val="0"/>
              </a:spcAft>
              <a:defRPr sz="2000">
                <a:solidFill>
                  <a:schemeClr val="tx1"/>
                </a:solidFill>
                <a:latin typeface="+mn-lt"/>
                <a:ea typeface="ＭＳ Ｐゴシック" charset="0"/>
              </a:defRPr>
            </a:lvl2pPr>
            <a:lvl3pPr marL="180975" indent="-177800" algn="l" rtl="0" eaLnBrk="0" fontAlgn="base" hangingPunct="0">
              <a:spcBef>
                <a:spcPct val="10000"/>
              </a:spcBef>
              <a:spcAft>
                <a:spcPct val="8000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Whitney Book" pitchFamily="50"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Whitney Book" pitchFamily="50" charset="0"/>
                <a:ea typeface="ＭＳ Ｐゴシック" charset="0"/>
              </a:defRPr>
            </a:lvl5pPr>
            <a:lvl6pPr marL="2514600" indent="-228600" algn="l" rtl="0" fontAlgn="base">
              <a:spcBef>
                <a:spcPct val="20000"/>
              </a:spcBef>
              <a:spcAft>
                <a:spcPct val="0"/>
              </a:spcAft>
              <a:buChar char="»"/>
              <a:defRPr sz="2000">
                <a:solidFill>
                  <a:schemeClr val="tx1"/>
                </a:solidFill>
                <a:latin typeface="Whitney Book" pitchFamily="50" charset="0"/>
              </a:defRPr>
            </a:lvl6pPr>
            <a:lvl7pPr marL="2971800" indent="-228600" algn="l" rtl="0" fontAlgn="base">
              <a:spcBef>
                <a:spcPct val="20000"/>
              </a:spcBef>
              <a:spcAft>
                <a:spcPct val="0"/>
              </a:spcAft>
              <a:buChar char="»"/>
              <a:defRPr sz="2000">
                <a:solidFill>
                  <a:schemeClr val="tx1"/>
                </a:solidFill>
                <a:latin typeface="Whitney Book" pitchFamily="50" charset="0"/>
              </a:defRPr>
            </a:lvl7pPr>
            <a:lvl8pPr marL="3429000" indent="-228600" algn="l" rtl="0" fontAlgn="base">
              <a:spcBef>
                <a:spcPct val="20000"/>
              </a:spcBef>
              <a:spcAft>
                <a:spcPct val="0"/>
              </a:spcAft>
              <a:buChar char="»"/>
              <a:defRPr sz="2000">
                <a:solidFill>
                  <a:schemeClr val="tx1"/>
                </a:solidFill>
                <a:latin typeface="Whitney Book" pitchFamily="50" charset="0"/>
              </a:defRPr>
            </a:lvl8pPr>
            <a:lvl9pPr marL="3886200" indent="-228600" algn="l" rtl="0" fontAlgn="base">
              <a:spcBef>
                <a:spcPct val="20000"/>
              </a:spcBef>
              <a:spcAft>
                <a:spcPct val="0"/>
              </a:spcAft>
              <a:buChar char="»"/>
              <a:defRPr sz="2000">
                <a:solidFill>
                  <a:schemeClr val="tx1"/>
                </a:solidFill>
                <a:latin typeface="Whitney Book" pitchFamily="50" charset="0"/>
              </a:defRPr>
            </a:lvl9pPr>
          </a:lstStyle>
          <a:p>
            <a:pPr marL="0" indent="0"/>
            <a:r>
              <a:rPr lang="en-GB" sz="3200" kern="0" dirty="0">
                <a:solidFill>
                  <a:srgbClr val="009F4D"/>
                </a:solidFill>
                <a:latin typeface="Arial"/>
              </a:rPr>
              <a:t>Why do we communicate?</a:t>
            </a:r>
            <a:endParaRPr lang="x-none" kern="0" dirty="0"/>
          </a:p>
        </p:txBody>
      </p:sp>
    </p:spTree>
    <p:extLst>
      <p:ext uri="{BB962C8B-B14F-4D97-AF65-F5344CB8AC3E}">
        <p14:creationId xmlns:p14="http://schemas.microsoft.com/office/powerpoint/2010/main" val="621084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75CC24-BB18-42C1-A4FF-813053CBEAD2}"/>
              </a:ext>
            </a:extLst>
          </p:cNvPr>
          <p:cNvPicPr>
            <a:picLocks noChangeAspect="1"/>
          </p:cNvPicPr>
          <p:nvPr/>
        </p:nvPicPr>
        <p:blipFill>
          <a:blip r:embed="rId3"/>
          <a:stretch>
            <a:fillRect/>
          </a:stretch>
        </p:blipFill>
        <p:spPr>
          <a:xfrm>
            <a:off x="47808" y="85727"/>
            <a:ext cx="8986283" cy="6316003"/>
          </a:xfrm>
          <a:prstGeom prst="rect">
            <a:avLst/>
          </a:prstGeom>
        </p:spPr>
      </p:pic>
    </p:spTree>
    <p:extLst>
      <p:ext uri="{BB962C8B-B14F-4D97-AF65-F5344CB8AC3E}">
        <p14:creationId xmlns:p14="http://schemas.microsoft.com/office/powerpoint/2010/main" val="875445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127" y="339779"/>
            <a:ext cx="7901761" cy="687637"/>
          </a:xfrm>
        </p:spPr>
        <p:txBody>
          <a:bodyPr/>
          <a:lstStyle/>
          <a:p>
            <a:pPr marL="0" indent="0"/>
            <a:r>
              <a:rPr lang="en-GB" sz="3200" dirty="0">
                <a:solidFill>
                  <a:srgbClr val="009F4D"/>
                </a:solidFill>
                <a:latin typeface="Arial"/>
              </a:rPr>
              <a:t>Our rationale for change</a:t>
            </a:r>
            <a:endParaRPr lang="x-none" dirty="0"/>
          </a:p>
        </p:txBody>
      </p:sp>
      <p:sp>
        <p:nvSpPr>
          <p:cNvPr id="4" name="Content Placeholder 2">
            <a:extLst>
              <a:ext uri="{FF2B5EF4-FFF2-40B4-BE49-F238E27FC236}">
                <a16:creationId xmlns:a16="http://schemas.microsoft.com/office/drawing/2014/main" id="{537DECBF-9F6E-438A-89E5-7670344734F8}"/>
              </a:ext>
            </a:extLst>
          </p:cNvPr>
          <p:cNvSpPr txBox="1">
            <a:spLocks noChangeArrowheads="1"/>
          </p:cNvSpPr>
          <p:nvPr/>
        </p:nvSpPr>
        <p:spPr bwMode="auto">
          <a:xfrm>
            <a:off x="469127" y="1027416"/>
            <a:ext cx="8099140" cy="53924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10000"/>
              </a:spcBef>
              <a:spcAft>
                <a:spcPct val="0"/>
              </a:spcAft>
              <a:defRPr sz="2300" b="1">
                <a:solidFill>
                  <a:schemeClr val="accent1"/>
                </a:solidFill>
                <a:latin typeface="+mn-lt"/>
                <a:ea typeface="ＭＳ Ｐゴシック" charset="0"/>
                <a:cs typeface="ＭＳ Ｐゴシック" charset="0"/>
              </a:defRPr>
            </a:lvl1pPr>
            <a:lvl2pPr marL="1588" indent="455613" algn="l" rtl="0" eaLnBrk="0" fontAlgn="base" hangingPunct="0">
              <a:spcBef>
                <a:spcPct val="10000"/>
              </a:spcBef>
              <a:spcAft>
                <a:spcPct val="0"/>
              </a:spcAft>
              <a:defRPr sz="2000">
                <a:solidFill>
                  <a:schemeClr val="tx1"/>
                </a:solidFill>
                <a:latin typeface="+mn-lt"/>
                <a:ea typeface="ＭＳ Ｐゴシック" charset="0"/>
              </a:defRPr>
            </a:lvl2pPr>
            <a:lvl3pPr marL="180975" indent="-177800" algn="l" rtl="0" eaLnBrk="0" fontAlgn="base" hangingPunct="0">
              <a:spcBef>
                <a:spcPct val="10000"/>
              </a:spcBef>
              <a:spcAft>
                <a:spcPct val="8000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Whitney Book" pitchFamily="50"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Whitney Book" pitchFamily="50" charset="0"/>
                <a:ea typeface="ＭＳ Ｐゴシック" charset="0"/>
              </a:defRPr>
            </a:lvl5pPr>
            <a:lvl6pPr marL="2514600" indent="-228600" algn="l" rtl="0" fontAlgn="base">
              <a:spcBef>
                <a:spcPct val="20000"/>
              </a:spcBef>
              <a:spcAft>
                <a:spcPct val="0"/>
              </a:spcAft>
              <a:buChar char="»"/>
              <a:defRPr sz="2000">
                <a:solidFill>
                  <a:schemeClr val="tx1"/>
                </a:solidFill>
                <a:latin typeface="Whitney Book" pitchFamily="50" charset="0"/>
              </a:defRPr>
            </a:lvl6pPr>
            <a:lvl7pPr marL="2971800" indent="-228600" algn="l" rtl="0" fontAlgn="base">
              <a:spcBef>
                <a:spcPct val="20000"/>
              </a:spcBef>
              <a:spcAft>
                <a:spcPct val="0"/>
              </a:spcAft>
              <a:buChar char="»"/>
              <a:defRPr sz="2000">
                <a:solidFill>
                  <a:schemeClr val="tx1"/>
                </a:solidFill>
                <a:latin typeface="Whitney Book" pitchFamily="50" charset="0"/>
              </a:defRPr>
            </a:lvl7pPr>
            <a:lvl8pPr marL="3429000" indent="-228600" algn="l" rtl="0" fontAlgn="base">
              <a:spcBef>
                <a:spcPct val="20000"/>
              </a:spcBef>
              <a:spcAft>
                <a:spcPct val="0"/>
              </a:spcAft>
              <a:buChar char="»"/>
              <a:defRPr sz="2000">
                <a:solidFill>
                  <a:schemeClr val="tx1"/>
                </a:solidFill>
                <a:latin typeface="Whitney Book" pitchFamily="50" charset="0"/>
              </a:defRPr>
            </a:lvl8pPr>
            <a:lvl9pPr marL="3886200" indent="-228600" algn="l" rtl="0" fontAlgn="base">
              <a:spcBef>
                <a:spcPct val="20000"/>
              </a:spcBef>
              <a:spcAft>
                <a:spcPct val="0"/>
              </a:spcAft>
              <a:buChar char="»"/>
              <a:defRPr sz="2000">
                <a:solidFill>
                  <a:schemeClr val="tx1"/>
                </a:solidFill>
                <a:latin typeface="Whitney Book" pitchFamily="50" charset="0"/>
              </a:defRPr>
            </a:lvl9pPr>
          </a:lstStyle>
          <a:p>
            <a:pPr marL="285750" indent="-285750" eaLnBrk="1" hangingPunct="1">
              <a:spcBef>
                <a:spcPts val="0"/>
              </a:spcBef>
              <a:buFont typeface="Arial" panose="020B0604020202020204" pitchFamily="34" charset="0"/>
              <a:buChar char="•"/>
            </a:pPr>
            <a:r>
              <a:rPr lang="en-GB" altLang="en-US" sz="2000" kern="0" dirty="0">
                <a:solidFill>
                  <a:schemeClr val="tx2">
                    <a:lumMod val="75000"/>
                  </a:schemeClr>
                </a:solidFill>
              </a:rPr>
              <a:t>St John Ambulance is well known and loved but not known well. </a:t>
            </a:r>
            <a:r>
              <a:rPr lang="en-GB" altLang="en-US" sz="2000" b="0" kern="0" dirty="0">
                <a:solidFill>
                  <a:schemeClr val="tx1"/>
                </a:solidFill>
              </a:rPr>
              <a:t>Our impact in many communities across the country is hidden in plain sight. </a:t>
            </a:r>
            <a:r>
              <a:rPr lang="en-GB" altLang="en-US" sz="2000" kern="0" dirty="0">
                <a:solidFill>
                  <a:schemeClr val="tx2">
                    <a:lumMod val="75000"/>
                  </a:schemeClr>
                </a:solidFill>
              </a:rPr>
              <a:t>We can do more to support our people to be our greatest ambassadors</a:t>
            </a:r>
          </a:p>
          <a:p>
            <a:pPr marL="285750" indent="-285750" eaLnBrk="1" hangingPunct="1">
              <a:spcBef>
                <a:spcPts val="0"/>
              </a:spcBef>
              <a:buFont typeface="Arial" panose="020B0604020202020204" pitchFamily="34" charset="0"/>
              <a:buChar char="•"/>
            </a:pPr>
            <a:endParaRPr lang="en-GB" altLang="en-US" sz="2000" b="0" kern="0" dirty="0">
              <a:solidFill>
                <a:schemeClr val="tx1"/>
              </a:solidFill>
            </a:endParaRPr>
          </a:p>
        </p:txBody>
      </p:sp>
      <p:pic>
        <p:nvPicPr>
          <p:cNvPr id="5" name="Picture 4">
            <a:extLst>
              <a:ext uri="{FF2B5EF4-FFF2-40B4-BE49-F238E27FC236}">
                <a16:creationId xmlns:a16="http://schemas.microsoft.com/office/drawing/2014/main" id="{CB356C89-50A0-477C-9F11-BF7700FAFD50}"/>
              </a:ext>
            </a:extLst>
          </p:cNvPr>
          <p:cNvPicPr>
            <a:picLocks noChangeAspect="1"/>
          </p:cNvPicPr>
          <p:nvPr/>
        </p:nvPicPr>
        <p:blipFill>
          <a:blip r:embed="rId3"/>
          <a:stretch>
            <a:fillRect/>
          </a:stretch>
        </p:blipFill>
        <p:spPr>
          <a:xfrm>
            <a:off x="4819650" y="3749287"/>
            <a:ext cx="3849960" cy="2165738"/>
          </a:xfrm>
          <a:prstGeom prst="rect">
            <a:avLst/>
          </a:prstGeom>
        </p:spPr>
      </p:pic>
      <p:sp>
        <p:nvSpPr>
          <p:cNvPr id="6" name="Rectangle 5">
            <a:extLst>
              <a:ext uri="{FF2B5EF4-FFF2-40B4-BE49-F238E27FC236}">
                <a16:creationId xmlns:a16="http://schemas.microsoft.com/office/drawing/2014/main" id="{A067EA99-0FCD-43AE-B1A8-F510F321023B}"/>
              </a:ext>
            </a:extLst>
          </p:cNvPr>
          <p:cNvSpPr/>
          <p:nvPr/>
        </p:nvSpPr>
        <p:spPr>
          <a:xfrm>
            <a:off x="5973425" y="3381375"/>
            <a:ext cx="1542410" cy="3154710"/>
          </a:xfrm>
          <a:prstGeom prst="rect">
            <a:avLst/>
          </a:prstGeom>
          <a:noFill/>
        </p:spPr>
        <p:txBody>
          <a:bodyPr wrap="none" lIns="91440" tIns="45720" rIns="91440" bIns="45720" anchor="ctr">
            <a:spAutoFit/>
          </a:bodyPr>
          <a:lstStyle/>
          <a:p>
            <a:pPr algn="ctr"/>
            <a:r>
              <a:rPr lang="en-US" sz="19900" b="1" dirty="0">
                <a:ln w="12700">
                  <a:solidFill>
                    <a:schemeClr val="tx2">
                      <a:lumMod val="75000"/>
                    </a:schemeClr>
                  </a:solidFill>
                  <a:prstDash val="solid"/>
                </a:ln>
                <a:pattFill prst="dkUpDiag">
                  <a:fgClr>
                    <a:schemeClr val="tx2"/>
                  </a:fgClr>
                  <a:bgClr>
                    <a:schemeClr val="tx2">
                      <a:lumMod val="20000"/>
                      <a:lumOff val="80000"/>
                    </a:schemeClr>
                  </a:bgClr>
                </a:pattFill>
                <a:effectLst>
                  <a:outerShdw blurRad="38100" dist="38100" dir="2700000" algn="tl">
                    <a:srgbClr val="000000">
                      <a:alpha val="43137"/>
                    </a:srgbClr>
                  </a:outerShdw>
                </a:effectLst>
                <a:latin typeface="STHupo" panose="02010800040101010101" pitchFamily="2" charset="-122"/>
                <a:ea typeface="STHupo" panose="02010800040101010101" pitchFamily="2" charset="-122"/>
              </a:rPr>
              <a:t>?</a:t>
            </a:r>
          </a:p>
        </p:txBody>
      </p:sp>
      <p:pic>
        <p:nvPicPr>
          <p:cNvPr id="7" name="Picture 6">
            <a:extLst>
              <a:ext uri="{FF2B5EF4-FFF2-40B4-BE49-F238E27FC236}">
                <a16:creationId xmlns:a16="http://schemas.microsoft.com/office/drawing/2014/main" id="{E04F52E9-CD63-4422-B9CE-140DBF315B55}"/>
              </a:ext>
            </a:extLst>
          </p:cNvPr>
          <p:cNvPicPr>
            <a:picLocks noChangeAspect="1"/>
          </p:cNvPicPr>
          <p:nvPr/>
        </p:nvPicPr>
        <p:blipFill rotWithShape="1">
          <a:blip r:embed="rId4"/>
          <a:srcRect l="5478" t="10156" r="9063" b="32344"/>
          <a:stretch/>
        </p:blipFill>
        <p:spPr>
          <a:xfrm>
            <a:off x="720631" y="2347521"/>
            <a:ext cx="4004393" cy="1796198"/>
          </a:xfrm>
          <a:prstGeom prst="rect">
            <a:avLst/>
          </a:prstGeom>
        </p:spPr>
      </p:pic>
    </p:spTree>
    <p:extLst>
      <p:ext uri="{BB962C8B-B14F-4D97-AF65-F5344CB8AC3E}">
        <p14:creationId xmlns:p14="http://schemas.microsoft.com/office/powerpoint/2010/main" val="218037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75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127" y="339779"/>
            <a:ext cx="7901761" cy="687637"/>
          </a:xfrm>
        </p:spPr>
        <p:txBody>
          <a:bodyPr/>
          <a:lstStyle/>
          <a:p>
            <a:pPr marL="0" indent="0"/>
            <a:r>
              <a:rPr lang="en-GB" sz="3200" dirty="0">
                <a:solidFill>
                  <a:srgbClr val="009F4D"/>
                </a:solidFill>
                <a:latin typeface="Arial"/>
              </a:rPr>
              <a:t>Our rationale for change</a:t>
            </a:r>
            <a:endParaRPr lang="x-none" dirty="0"/>
          </a:p>
        </p:txBody>
      </p:sp>
      <p:sp>
        <p:nvSpPr>
          <p:cNvPr id="4" name="Content Placeholder 2">
            <a:extLst>
              <a:ext uri="{FF2B5EF4-FFF2-40B4-BE49-F238E27FC236}">
                <a16:creationId xmlns:a16="http://schemas.microsoft.com/office/drawing/2014/main" id="{537DECBF-9F6E-438A-89E5-7670344734F8}"/>
              </a:ext>
            </a:extLst>
          </p:cNvPr>
          <p:cNvSpPr txBox="1">
            <a:spLocks noChangeArrowheads="1"/>
          </p:cNvSpPr>
          <p:nvPr/>
        </p:nvSpPr>
        <p:spPr bwMode="auto">
          <a:xfrm>
            <a:off x="469127" y="1027416"/>
            <a:ext cx="8099140" cy="53924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10000"/>
              </a:spcBef>
              <a:spcAft>
                <a:spcPct val="0"/>
              </a:spcAft>
              <a:defRPr sz="2300" b="1">
                <a:solidFill>
                  <a:schemeClr val="accent1"/>
                </a:solidFill>
                <a:latin typeface="+mn-lt"/>
                <a:ea typeface="ＭＳ Ｐゴシック" charset="0"/>
                <a:cs typeface="ＭＳ Ｐゴシック" charset="0"/>
              </a:defRPr>
            </a:lvl1pPr>
            <a:lvl2pPr marL="1588" indent="455613" algn="l" rtl="0" eaLnBrk="0" fontAlgn="base" hangingPunct="0">
              <a:spcBef>
                <a:spcPct val="10000"/>
              </a:spcBef>
              <a:spcAft>
                <a:spcPct val="0"/>
              </a:spcAft>
              <a:defRPr sz="2000">
                <a:solidFill>
                  <a:schemeClr val="tx1"/>
                </a:solidFill>
                <a:latin typeface="+mn-lt"/>
                <a:ea typeface="ＭＳ Ｐゴシック" charset="0"/>
              </a:defRPr>
            </a:lvl2pPr>
            <a:lvl3pPr marL="180975" indent="-177800" algn="l" rtl="0" eaLnBrk="0" fontAlgn="base" hangingPunct="0">
              <a:spcBef>
                <a:spcPct val="10000"/>
              </a:spcBef>
              <a:spcAft>
                <a:spcPct val="8000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Whitney Book" pitchFamily="50"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Whitney Book" pitchFamily="50" charset="0"/>
                <a:ea typeface="ＭＳ Ｐゴシック" charset="0"/>
              </a:defRPr>
            </a:lvl5pPr>
            <a:lvl6pPr marL="2514600" indent="-228600" algn="l" rtl="0" fontAlgn="base">
              <a:spcBef>
                <a:spcPct val="20000"/>
              </a:spcBef>
              <a:spcAft>
                <a:spcPct val="0"/>
              </a:spcAft>
              <a:buChar char="»"/>
              <a:defRPr sz="2000">
                <a:solidFill>
                  <a:schemeClr val="tx1"/>
                </a:solidFill>
                <a:latin typeface="Whitney Book" pitchFamily="50" charset="0"/>
              </a:defRPr>
            </a:lvl6pPr>
            <a:lvl7pPr marL="2971800" indent="-228600" algn="l" rtl="0" fontAlgn="base">
              <a:spcBef>
                <a:spcPct val="20000"/>
              </a:spcBef>
              <a:spcAft>
                <a:spcPct val="0"/>
              </a:spcAft>
              <a:buChar char="»"/>
              <a:defRPr sz="2000">
                <a:solidFill>
                  <a:schemeClr val="tx1"/>
                </a:solidFill>
                <a:latin typeface="Whitney Book" pitchFamily="50" charset="0"/>
              </a:defRPr>
            </a:lvl7pPr>
            <a:lvl8pPr marL="3429000" indent="-228600" algn="l" rtl="0" fontAlgn="base">
              <a:spcBef>
                <a:spcPct val="20000"/>
              </a:spcBef>
              <a:spcAft>
                <a:spcPct val="0"/>
              </a:spcAft>
              <a:buChar char="»"/>
              <a:defRPr sz="2000">
                <a:solidFill>
                  <a:schemeClr val="tx1"/>
                </a:solidFill>
                <a:latin typeface="Whitney Book" pitchFamily="50" charset="0"/>
              </a:defRPr>
            </a:lvl8pPr>
            <a:lvl9pPr marL="3886200" indent="-228600" algn="l" rtl="0" fontAlgn="base">
              <a:spcBef>
                <a:spcPct val="20000"/>
              </a:spcBef>
              <a:spcAft>
                <a:spcPct val="0"/>
              </a:spcAft>
              <a:buChar char="»"/>
              <a:defRPr sz="2000">
                <a:solidFill>
                  <a:schemeClr val="tx1"/>
                </a:solidFill>
                <a:latin typeface="Whitney Book" pitchFamily="50" charset="0"/>
              </a:defRPr>
            </a:lvl9pPr>
          </a:lstStyle>
          <a:p>
            <a:pPr marL="285750" indent="-285750" eaLnBrk="1" hangingPunct="1">
              <a:spcBef>
                <a:spcPts val="0"/>
              </a:spcBef>
              <a:buFont typeface="Arial" panose="020B0604020202020204" pitchFamily="34" charset="0"/>
              <a:buChar char="•"/>
            </a:pPr>
            <a:r>
              <a:rPr lang="en-GB" altLang="en-US" sz="2000" kern="0" dirty="0">
                <a:solidFill>
                  <a:schemeClr val="bg1">
                    <a:lumMod val="85000"/>
                  </a:schemeClr>
                </a:solidFill>
              </a:rPr>
              <a:t>St John Ambulance is well known but not known well. </a:t>
            </a:r>
            <a:r>
              <a:rPr lang="en-GB" altLang="en-US" sz="2000" b="0" kern="0" dirty="0">
                <a:solidFill>
                  <a:schemeClr val="bg1">
                    <a:lumMod val="85000"/>
                  </a:schemeClr>
                </a:solidFill>
              </a:rPr>
              <a:t>Our impact in many communities across the country is hidden in plain sight. </a:t>
            </a:r>
            <a:r>
              <a:rPr lang="en-GB" altLang="en-US" sz="2000" kern="0" dirty="0">
                <a:solidFill>
                  <a:schemeClr val="bg1">
                    <a:lumMod val="85000"/>
                  </a:schemeClr>
                </a:solidFill>
              </a:rPr>
              <a:t>We can do more to support our people to be our greatest ambassadors</a:t>
            </a:r>
          </a:p>
          <a:p>
            <a:pPr marL="285750" indent="-285750" eaLnBrk="1" hangingPunct="1">
              <a:spcBef>
                <a:spcPts val="0"/>
              </a:spcBef>
              <a:buFont typeface="Arial" panose="020B0604020202020204" pitchFamily="34" charset="0"/>
              <a:buChar char="•"/>
            </a:pPr>
            <a:endParaRPr lang="en-GB" altLang="en-US" sz="2000" b="0" kern="0" dirty="0">
              <a:solidFill>
                <a:schemeClr val="tx1"/>
              </a:solidFill>
            </a:endParaRPr>
          </a:p>
          <a:p>
            <a:pPr marL="285750" indent="-285750" eaLnBrk="1" hangingPunct="1">
              <a:spcBef>
                <a:spcPts val="0"/>
              </a:spcBef>
              <a:buFont typeface="Arial" panose="020B0604020202020204" pitchFamily="34" charset="0"/>
              <a:buChar char="•"/>
            </a:pPr>
            <a:endParaRPr lang="en-GB" altLang="en-US" sz="2000" b="0" kern="0" dirty="0">
              <a:solidFill>
                <a:schemeClr val="tx1"/>
              </a:solidFill>
            </a:endParaRPr>
          </a:p>
          <a:p>
            <a:pPr marL="285750" indent="-285750" eaLnBrk="1" hangingPunct="1">
              <a:spcBef>
                <a:spcPts val="0"/>
              </a:spcBef>
              <a:buFont typeface="Arial" panose="020B0604020202020204" pitchFamily="34" charset="0"/>
              <a:buChar char="•"/>
            </a:pPr>
            <a:r>
              <a:rPr lang="en-GB" altLang="en-US" sz="2000" b="0" kern="0" dirty="0">
                <a:solidFill>
                  <a:schemeClr val="tx1"/>
                </a:solidFill>
              </a:rPr>
              <a:t>Communications is regularly raised by volunteers and employees as needing attention. </a:t>
            </a:r>
            <a:r>
              <a:rPr lang="en-GB" altLang="en-US" sz="2000" kern="0" dirty="0">
                <a:solidFill>
                  <a:schemeClr val="tx2">
                    <a:lumMod val="75000"/>
                  </a:schemeClr>
                </a:solidFill>
              </a:rPr>
              <a:t>We need to elevate the relevance and focus of communications so that they better connect with the rest of the charity and serve its refreshed purpose</a:t>
            </a:r>
          </a:p>
          <a:p>
            <a:pPr marL="285750" indent="-285750" eaLnBrk="1" hangingPunct="1">
              <a:spcBef>
                <a:spcPts val="0"/>
              </a:spcBef>
              <a:buFont typeface="Arial" panose="020B0604020202020204" pitchFamily="34" charset="0"/>
              <a:buChar char="•"/>
            </a:pPr>
            <a:endParaRPr lang="en-GB" altLang="en-US" sz="2000" b="0" kern="0" dirty="0">
              <a:solidFill>
                <a:schemeClr val="tx1"/>
              </a:solidFill>
            </a:endParaRPr>
          </a:p>
          <a:p>
            <a:pPr marL="285750" indent="-285750" eaLnBrk="1" hangingPunct="1">
              <a:spcBef>
                <a:spcPts val="0"/>
              </a:spcBef>
              <a:buFont typeface="Arial" panose="020B0604020202020204" pitchFamily="34" charset="0"/>
              <a:buChar char="•"/>
            </a:pPr>
            <a:endParaRPr lang="en-GB" altLang="en-US" sz="2000" b="0" kern="0" dirty="0">
              <a:solidFill>
                <a:schemeClr val="tx1"/>
              </a:solidFill>
            </a:endParaRPr>
          </a:p>
          <a:p>
            <a:pPr marL="285750" indent="-285750" eaLnBrk="1" hangingPunct="1">
              <a:spcBef>
                <a:spcPts val="0"/>
              </a:spcBef>
              <a:buFont typeface="Arial" panose="020B0604020202020204" pitchFamily="34" charset="0"/>
              <a:buChar char="•"/>
            </a:pPr>
            <a:r>
              <a:rPr lang="en-GB" altLang="en-US" sz="2000" kern="0" dirty="0">
                <a:solidFill>
                  <a:schemeClr val="tx2">
                    <a:lumMod val="75000"/>
                  </a:schemeClr>
                </a:solidFill>
              </a:rPr>
              <a:t>We need to develop measurement and evaluation to build a compelling story of our impact</a:t>
            </a:r>
            <a:r>
              <a:rPr lang="en-GB" altLang="en-US" sz="2000" b="0" kern="0" dirty="0">
                <a:solidFill>
                  <a:schemeClr val="tx2">
                    <a:lumMod val="75000"/>
                  </a:schemeClr>
                </a:solidFill>
              </a:rPr>
              <a:t>. </a:t>
            </a:r>
            <a:r>
              <a:rPr lang="en-GB" altLang="en-US" sz="2000" b="0" kern="0" dirty="0">
                <a:solidFill>
                  <a:schemeClr val="tx1"/>
                </a:solidFill>
              </a:rPr>
              <a:t>Resourcing this critical task properly requires a firm commitment, dedicated expertise and time. </a:t>
            </a:r>
            <a:endParaRPr lang="en-GB" altLang="en-US" sz="2000" b="0" kern="0" dirty="0"/>
          </a:p>
          <a:p>
            <a:pPr marL="523875" lvl="2" indent="-342900" eaLnBrk="1" hangingPunct="1">
              <a:spcBef>
                <a:spcPts val="0"/>
              </a:spcBef>
              <a:buFontTx/>
              <a:buChar char="-"/>
            </a:pPr>
            <a:endParaRPr lang="en-GB" altLang="en-US" kern="0" dirty="0"/>
          </a:p>
        </p:txBody>
      </p:sp>
    </p:spTree>
    <p:extLst>
      <p:ext uri="{BB962C8B-B14F-4D97-AF65-F5344CB8AC3E}">
        <p14:creationId xmlns:p14="http://schemas.microsoft.com/office/powerpoint/2010/main" val="558013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260" y="280412"/>
            <a:ext cx="7901761" cy="687637"/>
          </a:xfrm>
        </p:spPr>
        <p:txBody>
          <a:bodyPr/>
          <a:lstStyle/>
          <a:p>
            <a:pPr marL="0" indent="0"/>
            <a:r>
              <a:rPr lang="en-GB" sz="3200" dirty="0">
                <a:solidFill>
                  <a:srgbClr val="009F4D"/>
                </a:solidFill>
                <a:latin typeface="Arial"/>
              </a:rPr>
              <a:t>A changed approach</a:t>
            </a:r>
            <a:endParaRPr lang="x-none" dirty="0"/>
          </a:p>
        </p:txBody>
      </p:sp>
      <p:graphicFrame>
        <p:nvGraphicFramePr>
          <p:cNvPr id="6" name="Table 5">
            <a:extLst>
              <a:ext uri="{FF2B5EF4-FFF2-40B4-BE49-F238E27FC236}">
                <a16:creationId xmlns:a16="http://schemas.microsoft.com/office/drawing/2014/main" id="{C4F02506-98AA-4BBF-B15D-D6D2F711FC5D}"/>
              </a:ext>
            </a:extLst>
          </p:cNvPr>
          <p:cNvGraphicFramePr>
            <a:graphicFrameLocks noGrp="1"/>
          </p:cNvGraphicFramePr>
          <p:nvPr>
            <p:extLst>
              <p:ext uri="{D42A27DB-BD31-4B8C-83A1-F6EECF244321}">
                <p14:modId xmlns:p14="http://schemas.microsoft.com/office/powerpoint/2010/main" val="4279523831"/>
              </p:ext>
            </p:extLst>
          </p:nvPr>
        </p:nvGraphicFramePr>
        <p:xfrm>
          <a:off x="249382" y="854236"/>
          <a:ext cx="8778611" cy="4900805"/>
        </p:xfrm>
        <a:graphic>
          <a:graphicData uri="http://schemas.openxmlformats.org/drawingml/2006/table">
            <a:tbl>
              <a:tblPr firstRow="1" firstCol="1" bandRow="1">
                <a:tableStyleId>{BDBED569-4797-4DF1-A0F4-6AAB3CD982D8}</a:tableStyleId>
              </a:tblPr>
              <a:tblGrid>
                <a:gridCol w="3151196">
                  <a:extLst>
                    <a:ext uri="{9D8B030D-6E8A-4147-A177-3AD203B41FA5}">
                      <a16:colId xmlns:a16="http://schemas.microsoft.com/office/drawing/2014/main" val="2759715045"/>
                    </a:ext>
                  </a:extLst>
                </a:gridCol>
                <a:gridCol w="734943">
                  <a:extLst>
                    <a:ext uri="{9D8B030D-6E8A-4147-A177-3AD203B41FA5}">
                      <a16:colId xmlns:a16="http://schemas.microsoft.com/office/drawing/2014/main" val="3011331784"/>
                    </a:ext>
                  </a:extLst>
                </a:gridCol>
                <a:gridCol w="4892472">
                  <a:extLst>
                    <a:ext uri="{9D8B030D-6E8A-4147-A177-3AD203B41FA5}">
                      <a16:colId xmlns:a16="http://schemas.microsoft.com/office/drawing/2014/main" val="1888292050"/>
                    </a:ext>
                  </a:extLst>
                </a:gridCol>
              </a:tblGrid>
              <a:tr h="80354">
                <a:tc>
                  <a:txBody>
                    <a:bodyPr/>
                    <a:lstStyle/>
                    <a:p>
                      <a:pPr>
                        <a:lnSpc>
                          <a:spcPct val="107000"/>
                        </a:lnSpc>
                        <a:spcAft>
                          <a:spcPts val="0"/>
                        </a:spcAft>
                      </a:pPr>
                      <a:r>
                        <a:rPr lang="en-GB" sz="2000" dirty="0">
                          <a:effectLst/>
                        </a:rPr>
                        <a:t>FROM… </a:t>
                      </a:r>
                    </a:p>
                  </a:txBody>
                  <a:tcPr marL="45057" marR="45057" marT="0" marB="0">
                    <a:solidFill>
                      <a:schemeClr val="bg1"/>
                    </a:solidFill>
                  </a:tcPr>
                </a:tc>
                <a:tc>
                  <a:txBody>
                    <a:bodyPr/>
                    <a:lstStyle/>
                    <a:p>
                      <a:pPr>
                        <a:lnSpc>
                          <a:spcPct val="107000"/>
                        </a:lnSpc>
                        <a:spcAft>
                          <a:spcPts val="0"/>
                        </a:spcAft>
                      </a:pPr>
                      <a:endParaRPr lang="en-GB" sz="2000" dirty="0">
                        <a:effectLst/>
                      </a:endParaRPr>
                    </a:p>
                  </a:txBody>
                  <a:tcPr marL="45057" marR="45057" marT="0" marB="0">
                    <a:solidFill>
                      <a:schemeClr val="bg1"/>
                    </a:solidFill>
                  </a:tcPr>
                </a:tc>
                <a:tc>
                  <a:txBody>
                    <a:bodyPr/>
                    <a:lstStyle/>
                    <a:p>
                      <a:pPr>
                        <a:lnSpc>
                          <a:spcPct val="107000"/>
                        </a:lnSpc>
                        <a:spcAft>
                          <a:spcPts val="0"/>
                        </a:spcAft>
                      </a:pPr>
                      <a:r>
                        <a:rPr lang="en-GB" sz="2000" dirty="0">
                          <a:effectLst/>
                        </a:rPr>
                        <a:t>TO… </a:t>
                      </a:r>
                    </a:p>
                  </a:txBody>
                  <a:tcPr marL="45057" marR="45057" marT="0" marB="0">
                    <a:solidFill>
                      <a:schemeClr val="bg1"/>
                    </a:solidFill>
                  </a:tcPr>
                </a:tc>
                <a:extLst>
                  <a:ext uri="{0D108BD9-81ED-4DB2-BD59-A6C34878D82A}">
                    <a16:rowId xmlns:a16="http://schemas.microsoft.com/office/drawing/2014/main" val="4124984656"/>
                  </a:ext>
                </a:extLst>
              </a:tr>
              <a:tr h="764566">
                <a:tc>
                  <a:txBody>
                    <a:bodyPr/>
                    <a:lstStyle/>
                    <a:p>
                      <a:pPr>
                        <a:lnSpc>
                          <a:spcPct val="107000"/>
                        </a:lnSpc>
                        <a:spcAft>
                          <a:spcPts val="0"/>
                        </a:spcAft>
                      </a:pPr>
                      <a:r>
                        <a:rPr lang="en-GB" sz="1600" dirty="0">
                          <a:effectLst/>
                        </a:rPr>
                        <a:t>A focus on what we can do…</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057" marR="45057" marT="0" marB="0">
                    <a:solidFill>
                      <a:schemeClr val="bg1">
                        <a:alpha val="20000"/>
                      </a:schemeClr>
                    </a:solidFill>
                  </a:tcPr>
                </a:tc>
                <a:tc>
                  <a:txBody>
                    <a:bodyPr/>
                    <a:lstStyle/>
                    <a:p>
                      <a:pPr>
                        <a:lnSpc>
                          <a:spcPct val="107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057" marR="45057" marT="0" marB="0">
                    <a:solidFill>
                      <a:schemeClr val="bg1">
                        <a:alpha val="20000"/>
                      </a:schemeClr>
                    </a:solidFill>
                  </a:tcPr>
                </a:tc>
                <a:tc>
                  <a:txBody>
                    <a:bodyPr/>
                    <a:lstStyle/>
                    <a:p>
                      <a:pPr>
                        <a:lnSpc>
                          <a:spcPct val="107000"/>
                        </a:lnSpc>
                        <a:spcAft>
                          <a:spcPts val="0"/>
                        </a:spcAft>
                      </a:pPr>
                      <a:r>
                        <a:rPr lang="en-GB" sz="1600" dirty="0">
                          <a:effectLst/>
                        </a:rPr>
                        <a:t>…. a focus on what others can do. Continuing to value professional expertise, whilst enabling others through leadership and best practice.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057" marR="45057" marT="0" marB="0">
                    <a:solidFill>
                      <a:schemeClr val="bg1">
                        <a:alpha val="20000"/>
                      </a:schemeClr>
                    </a:solidFill>
                  </a:tcPr>
                </a:tc>
                <a:extLst>
                  <a:ext uri="{0D108BD9-81ED-4DB2-BD59-A6C34878D82A}">
                    <a16:rowId xmlns:a16="http://schemas.microsoft.com/office/drawing/2014/main" val="466969901"/>
                  </a:ext>
                </a:extLst>
              </a:tr>
              <a:tr h="456362">
                <a:tc>
                  <a:txBody>
                    <a:bodyPr/>
                    <a:lstStyle/>
                    <a:p>
                      <a:pPr>
                        <a:lnSpc>
                          <a:spcPct val="107000"/>
                        </a:lnSpc>
                        <a:spcAft>
                          <a:spcPts val="0"/>
                        </a:spcAft>
                      </a:pPr>
                      <a:r>
                        <a:rPr lang="en-GB" sz="1600" dirty="0">
                          <a:effectLst/>
                        </a:rPr>
                        <a:t>Narrow volunteer engagement…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057" marR="45057" marT="0" marB="0">
                    <a:solidFill>
                      <a:schemeClr val="bg1"/>
                    </a:solidFill>
                  </a:tcPr>
                </a:tc>
                <a:tc>
                  <a:txBody>
                    <a:bodyPr/>
                    <a:lstStyle/>
                    <a:p>
                      <a:pPr>
                        <a:lnSpc>
                          <a:spcPct val="107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057" marR="45057" marT="0" marB="0">
                    <a:solidFill>
                      <a:schemeClr val="bg1"/>
                    </a:solidFill>
                  </a:tcPr>
                </a:tc>
                <a:tc>
                  <a:txBody>
                    <a:bodyPr/>
                    <a:lstStyle/>
                    <a:p>
                      <a:pPr>
                        <a:lnSpc>
                          <a:spcPct val="107000"/>
                        </a:lnSpc>
                        <a:spcAft>
                          <a:spcPts val="0"/>
                        </a:spcAft>
                      </a:pPr>
                      <a:r>
                        <a:rPr lang="en-GB" sz="1600" dirty="0">
                          <a:effectLst/>
                        </a:rPr>
                        <a:t>… increased and more direct volunteer engagement, and increased focus on inside to out communications </a:t>
                      </a:r>
                    </a:p>
                  </a:txBody>
                  <a:tcPr marL="45057" marR="45057" marT="0" marB="0">
                    <a:solidFill>
                      <a:schemeClr val="bg1"/>
                    </a:solidFill>
                  </a:tcPr>
                </a:tc>
                <a:extLst>
                  <a:ext uri="{0D108BD9-81ED-4DB2-BD59-A6C34878D82A}">
                    <a16:rowId xmlns:a16="http://schemas.microsoft.com/office/drawing/2014/main" val="68013970"/>
                  </a:ext>
                </a:extLst>
              </a:tr>
              <a:tr h="456362">
                <a:tc>
                  <a:txBody>
                    <a:bodyPr/>
                    <a:lstStyle/>
                    <a:p>
                      <a:pPr>
                        <a:lnSpc>
                          <a:spcPct val="107000"/>
                        </a:lnSpc>
                        <a:spcAft>
                          <a:spcPts val="0"/>
                        </a:spcAft>
                      </a:pPr>
                      <a:r>
                        <a:rPr lang="en-GB" sz="1600" dirty="0">
                          <a:effectLst/>
                        </a:rPr>
                        <a:t>Siloed planning and resourcing despite efforts to collaborate…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057" marR="45057" marT="0" marB="0">
                    <a:solidFill>
                      <a:schemeClr val="bg1">
                        <a:alpha val="20000"/>
                      </a:schemeClr>
                    </a:solidFill>
                  </a:tcPr>
                </a:tc>
                <a:tc>
                  <a:txBody>
                    <a:bodyPr/>
                    <a:lstStyle/>
                    <a:p>
                      <a:pPr>
                        <a:lnSpc>
                          <a:spcPct val="107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057" marR="45057" marT="0" marB="0">
                    <a:solidFill>
                      <a:schemeClr val="bg1">
                        <a:alpha val="20000"/>
                      </a:schemeClr>
                    </a:solidFill>
                  </a:tcPr>
                </a:tc>
                <a:tc>
                  <a:txBody>
                    <a:bodyPr/>
                    <a:lstStyle/>
                    <a:p>
                      <a:pPr>
                        <a:lnSpc>
                          <a:spcPct val="107000"/>
                        </a:lnSpc>
                        <a:spcAft>
                          <a:spcPts val="0"/>
                        </a:spcAft>
                      </a:pPr>
                      <a:r>
                        <a:rPr lang="en-GB" sz="1600" dirty="0">
                          <a:effectLst/>
                        </a:rPr>
                        <a:t>… collective strategic planning within an interdependent structure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057" marR="45057" marT="0" marB="0">
                    <a:solidFill>
                      <a:schemeClr val="bg1">
                        <a:alpha val="20000"/>
                      </a:schemeClr>
                    </a:solidFill>
                  </a:tcPr>
                </a:tc>
                <a:extLst>
                  <a:ext uri="{0D108BD9-81ED-4DB2-BD59-A6C34878D82A}">
                    <a16:rowId xmlns:a16="http://schemas.microsoft.com/office/drawing/2014/main" val="164445055"/>
                  </a:ext>
                </a:extLst>
              </a:tr>
              <a:tr h="684543">
                <a:tc>
                  <a:txBody>
                    <a:bodyPr/>
                    <a:lstStyle/>
                    <a:p>
                      <a:pPr>
                        <a:lnSpc>
                          <a:spcPct val="107000"/>
                        </a:lnSpc>
                        <a:spcAft>
                          <a:spcPts val="0"/>
                        </a:spcAft>
                      </a:pPr>
                      <a:r>
                        <a:rPr lang="en-GB" sz="1600" dirty="0">
                          <a:effectLst/>
                        </a:rPr>
                        <a:t>A brand permission culture with our “brand” seen as restrictive…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057" marR="45057" marT="0" marB="0">
                    <a:solidFill>
                      <a:schemeClr val="bg1"/>
                    </a:solidFill>
                  </a:tcPr>
                </a:tc>
                <a:tc>
                  <a:txBody>
                    <a:bodyPr/>
                    <a:lstStyle/>
                    <a:p>
                      <a:pPr>
                        <a:lnSpc>
                          <a:spcPct val="107000"/>
                        </a:lnSpc>
                        <a:spcAft>
                          <a:spcPts val="800"/>
                        </a:spcAft>
                      </a:pPr>
                      <a:endParaRPr lang="en-GB" sz="1600" dirty="0">
                        <a:effectLst/>
                      </a:endParaRPr>
                    </a:p>
                  </a:txBody>
                  <a:tcPr marL="45057" marR="45057" marT="0" marB="0">
                    <a:solidFill>
                      <a:schemeClr val="bg1"/>
                    </a:solidFill>
                  </a:tcPr>
                </a:tc>
                <a:tc>
                  <a:txBody>
                    <a:bodyPr/>
                    <a:lstStyle/>
                    <a:p>
                      <a:pPr>
                        <a:lnSpc>
                          <a:spcPct val="107000"/>
                        </a:lnSpc>
                        <a:spcAft>
                          <a:spcPts val="800"/>
                        </a:spcAft>
                      </a:pPr>
                      <a:r>
                        <a:rPr lang="en-GB" sz="1600" dirty="0">
                          <a:effectLst/>
                        </a:rPr>
                        <a:t>…. a brand empowerment culture, shifting focus from “brand” to a focus on purpose and mission; from “big bang” campaigns to a steady drumbeat of public awareness, engagement and support </a:t>
                      </a:r>
                    </a:p>
                  </a:txBody>
                  <a:tcPr marL="45057" marR="45057" marT="0" marB="0">
                    <a:solidFill>
                      <a:schemeClr val="bg1"/>
                    </a:solidFill>
                  </a:tcPr>
                </a:tc>
                <a:extLst>
                  <a:ext uri="{0D108BD9-81ED-4DB2-BD59-A6C34878D82A}">
                    <a16:rowId xmlns:a16="http://schemas.microsoft.com/office/drawing/2014/main" val="930815011"/>
                  </a:ext>
                </a:extLst>
              </a:tr>
              <a:tr h="456362">
                <a:tc>
                  <a:txBody>
                    <a:bodyPr/>
                    <a:lstStyle/>
                    <a:p>
                      <a:pPr>
                        <a:lnSpc>
                          <a:spcPct val="107000"/>
                        </a:lnSpc>
                        <a:spcAft>
                          <a:spcPts val="0"/>
                        </a:spcAft>
                      </a:pPr>
                      <a:r>
                        <a:rPr lang="en-GB" sz="1600" dirty="0">
                          <a:effectLst/>
                        </a:rPr>
                        <a:t>Loose goals and limited performance reporting…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057" marR="45057" marT="0" marB="0">
                    <a:solidFill>
                      <a:schemeClr val="bg1">
                        <a:alpha val="20000"/>
                      </a:schemeClr>
                    </a:solidFill>
                  </a:tcPr>
                </a:tc>
                <a:tc>
                  <a:txBody>
                    <a:bodyPr/>
                    <a:lstStyle/>
                    <a:p>
                      <a:pPr>
                        <a:lnSpc>
                          <a:spcPct val="107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057" marR="45057" marT="0" marB="0">
                    <a:solidFill>
                      <a:schemeClr val="bg1">
                        <a:alpha val="20000"/>
                      </a:schemeClr>
                    </a:solidFill>
                  </a:tcPr>
                </a:tc>
                <a:tc>
                  <a:txBody>
                    <a:bodyPr/>
                    <a:lstStyle/>
                    <a:p>
                      <a:pPr>
                        <a:lnSpc>
                          <a:spcPct val="107000"/>
                        </a:lnSpc>
                        <a:spcAft>
                          <a:spcPts val="0"/>
                        </a:spcAft>
                      </a:pPr>
                      <a:r>
                        <a:rPr lang="en-GB" sz="1600" dirty="0">
                          <a:effectLst/>
                        </a:rPr>
                        <a:t>… specific, measurable, strategic objectives and regular, visible performance reporting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057" marR="45057" marT="0" marB="0">
                    <a:solidFill>
                      <a:schemeClr val="bg1">
                        <a:alpha val="20000"/>
                      </a:schemeClr>
                    </a:solidFill>
                  </a:tcPr>
                </a:tc>
                <a:extLst>
                  <a:ext uri="{0D108BD9-81ED-4DB2-BD59-A6C34878D82A}">
                    <a16:rowId xmlns:a16="http://schemas.microsoft.com/office/drawing/2014/main" val="2857533529"/>
                  </a:ext>
                </a:extLst>
              </a:tr>
              <a:tr h="228181">
                <a:tc>
                  <a:txBody>
                    <a:bodyPr/>
                    <a:lstStyle/>
                    <a:p>
                      <a:pPr>
                        <a:lnSpc>
                          <a:spcPct val="107000"/>
                        </a:lnSpc>
                        <a:spcAft>
                          <a:spcPts val="0"/>
                        </a:spcAft>
                      </a:pPr>
                      <a:r>
                        <a:rPr lang="en-GB" sz="1600" dirty="0">
                          <a:effectLst/>
                        </a:rPr>
                        <a:t>Inconsistent and risk averse communications…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057" marR="45057" marT="0" marB="0">
                    <a:solidFill>
                      <a:schemeClr val="bg1"/>
                    </a:solidFill>
                  </a:tcPr>
                </a:tc>
                <a:tc>
                  <a:txBody>
                    <a:bodyPr/>
                    <a:lstStyle/>
                    <a:p>
                      <a:pPr>
                        <a:lnSpc>
                          <a:spcPct val="107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057" marR="45057" marT="0" marB="0">
                    <a:solidFill>
                      <a:schemeClr val="bg1"/>
                    </a:solidFill>
                  </a:tcPr>
                </a:tc>
                <a:tc>
                  <a:txBody>
                    <a:bodyPr/>
                    <a:lstStyle/>
                    <a:p>
                      <a:pPr>
                        <a:lnSpc>
                          <a:spcPct val="107000"/>
                        </a:lnSpc>
                        <a:spcAft>
                          <a:spcPts val="0"/>
                        </a:spcAft>
                      </a:pPr>
                      <a:r>
                        <a:rPr lang="en-GB" sz="1600" dirty="0">
                          <a:effectLst/>
                        </a:rPr>
                        <a:t>…. integrated 360 communications that are bold and creative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057" marR="45057" marT="0" marB="0">
                    <a:solidFill>
                      <a:schemeClr val="bg1"/>
                    </a:solidFill>
                  </a:tcPr>
                </a:tc>
                <a:extLst>
                  <a:ext uri="{0D108BD9-81ED-4DB2-BD59-A6C34878D82A}">
                    <a16:rowId xmlns:a16="http://schemas.microsoft.com/office/drawing/2014/main" val="3571834077"/>
                  </a:ext>
                </a:extLst>
              </a:tr>
              <a:tr h="542463">
                <a:tc>
                  <a:txBody>
                    <a:bodyPr/>
                    <a:lstStyle/>
                    <a:p>
                      <a:pPr>
                        <a:lnSpc>
                          <a:spcPct val="107000"/>
                        </a:lnSpc>
                        <a:spcAft>
                          <a:spcPts val="0"/>
                        </a:spcAft>
                      </a:pPr>
                      <a:r>
                        <a:rPr lang="en-GB" sz="1600" dirty="0">
                          <a:effectLst/>
                        </a:rPr>
                        <a:t>Series of disconnected change projects and communications...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057" marR="45057" marT="0" marB="0">
                    <a:solidFill>
                      <a:schemeClr val="bg1">
                        <a:alpha val="20000"/>
                      </a:schemeClr>
                    </a:solidFill>
                  </a:tcPr>
                </a:tc>
                <a:tc>
                  <a:txBody>
                    <a:bodyPr/>
                    <a:lstStyle/>
                    <a:p>
                      <a:pPr>
                        <a:lnSpc>
                          <a:spcPct val="107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057" marR="45057" marT="0" marB="0">
                    <a:solidFill>
                      <a:schemeClr val="bg1">
                        <a:alpha val="20000"/>
                      </a:schemeClr>
                    </a:solidFill>
                  </a:tcPr>
                </a:tc>
                <a:tc>
                  <a:txBody>
                    <a:bodyPr/>
                    <a:lstStyle/>
                    <a:p>
                      <a:pPr>
                        <a:lnSpc>
                          <a:spcPct val="107000"/>
                        </a:lnSpc>
                        <a:spcAft>
                          <a:spcPts val="0"/>
                        </a:spcAft>
                      </a:pPr>
                      <a:r>
                        <a:rPr lang="en-GB" sz="1600" dirty="0">
                          <a:effectLst/>
                        </a:rPr>
                        <a:t>... integrated programme of change and communications with consideration of the cumulative effect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5057" marR="45057" marT="0" marB="0">
                    <a:solidFill>
                      <a:schemeClr val="bg1">
                        <a:alpha val="20000"/>
                      </a:schemeClr>
                    </a:solidFill>
                  </a:tcPr>
                </a:tc>
                <a:extLst>
                  <a:ext uri="{0D108BD9-81ED-4DB2-BD59-A6C34878D82A}">
                    <a16:rowId xmlns:a16="http://schemas.microsoft.com/office/drawing/2014/main" val="1099676504"/>
                  </a:ext>
                </a:extLst>
              </a:tr>
            </a:tbl>
          </a:graphicData>
        </a:graphic>
      </p:graphicFrame>
      <p:sp>
        <p:nvSpPr>
          <p:cNvPr id="7" name="Arrow: Right 6">
            <a:extLst>
              <a:ext uri="{FF2B5EF4-FFF2-40B4-BE49-F238E27FC236}">
                <a16:creationId xmlns:a16="http://schemas.microsoft.com/office/drawing/2014/main" id="{F526F0F9-C352-4C3D-A977-1E1D0A00187B}"/>
              </a:ext>
            </a:extLst>
          </p:cNvPr>
          <p:cNvSpPr/>
          <p:nvPr/>
        </p:nvSpPr>
        <p:spPr bwMode="auto">
          <a:xfrm>
            <a:off x="3503547" y="1361665"/>
            <a:ext cx="498763" cy="360415"/>
          </a:xfrm>
          <a:prstGeom prst="rightArrow">
            <a:avLst/>
          </a:prstGeom>
          <a:solidFill>
            <a:schemeClr val="accent1"/>
          </a:solid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10000"/>
              </a:spcBef>
              <a:spcAft>
                <a:spcPct val="0"/>
              </a:spcAft>
              <a:buClrTx/>
              <a:buSzTx/>
              <a:buFontTx/>
              <a:buNone/>
              <a:tabLst/>
            </a:pPr>
            <a:endParaRPr kumimoji="0" lang="en-GB" sz="2000" b="0" i="0" u="none" strike="noStrike" cap="none" normalizeH="0" baseline="0">
              <a:ln>
                <a:noFill/>
              </a:ln>
              <a:solidFill>
                <a:schemeClr val="tx1"/>
              </a:solidFill>
              <a:effectLst/>
              <a:latin typeface="Whitney Book" pitchFamily="50" charset="0"/>
            </a:endParaRPr>
          </a:p>
        </p:txBody>
      </p:sp>
      <p:sp>
        <p:nvSpPr>
          <p:cNvPr id="8" name="Arrow: Right 7">
            <a:extLst>
              <a:ext uri="{FF2B5EF4-FFF2-40B4-BE49-F238E27FC236}">
                <a16:creationId xmlns:a16="http://schemas.microsoft.com/office/drawing/2014/main" id="{FE7C295B-1DE7-4283-B277-FFD7B6A55DC7}"/>
              </a:ext>
            </a:extLst>
          </p:cNvPr>
          <p:cNvSpPr/>
          <p:nvPr/>
        </p:nvSpPr>
        <p:spPr bwMode="auto">
          <a:xfrm>
            <a:off x="3503547" y="2038343"/>
            <a:ext cx="498763" cy="360415"/>
          </a:xfrm>
          <a:prstGeom prst="rightArrow">
            <a:avLst/>
          </a:prstGeom>
          <a:solidFill>
            <a:schemeClr val="accent1"/>
          </a:solid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10000"/>
              </a:spcBef>
              <a:spcAft>
                <a:spcPct val="0"/>
              </a:spcAft>
              <a:buClrTx/>
              <a:buSzTx/>
              <a:buFontTx/>
              <a:buNone/>
              <a:tabLst/>
            </a:pPr>
            <a:endParaRPr kumimoji="0" lang="en-GB" sz="2000" b="0" i="0" u="none" strike="noStrike" cap="none" normalizeH="0" baseline="0">
              <a:ln>
                <a:noFill/>
              </a:ln>
              <a:solidFill>
                <a:schemeClr val="tx1"/>
              </a:solidFill>
              <a:effectLst/>
              <a:latin typeface="Whitney Book" pitchFamily="50" charset="0"/>
            </a:endParaRPr>
          </a:p>
        </p:txBody>
      </p:sp>
      <p:sp>
        <p:nvSpPr>
          <p:cNvPr id="9" name="Arrow: Right 8">
            <a:extLst>
              <a:ext uri="{FF2B5EF4-FFF2-40B4-BE49-F238E27FC236}">
                <a16:creationId xmlns:a16="http://schemas.microsoft.com/office/drawing/2014/main" id="{A1AD4340-A422-42F6-81CC-B44E290C81B7}"/>
              </a:ext>
            </a:extLst>
          </p:cNvPr>
          <p:cNvSpPr/>
          <p:nvPr/>
        </p:nvSpPr>
        <p:spPr bwMode="auto">
          <a:xfrm>
            <a:off x="3503546" y="2534813"/>
            <a:ext cx="498763" cy="360415"/>
          </a:xfrm>
          <a:prstGeom prst="rightArrow">
            <a:avLst/>
          </a:prstGeom>
          <a:solidFill>
            <a:schemeClr val="accent1"/>
          </a:solid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10000"/>
              </a:spcBef>
              <a:spcAft>
                <a:spcPct val="0"/>
              </a:spcAft>
              <a:buClrTx/>
              <a:buSzTx/>
              <a:buFontTx/>
              <a:buNone/>
              <a:tabLst/>
            </a:pPr>
            <a:endParaRPr kumimoji="0" lang="en-GB" sz="2000" b="0" i="0" u="none" strike="noStrike" cap="none" normalizeH="0" baseline="0">
              <a:ln>
                <a:noFill/>
              </a:ln>
              <a:solidFill>
                <a:schemeClr val="tx1"/>
              </a:solidFill>
              <a:effectLst/>
              <a:latin typeface="Whitney Book" pitchFamily="50" charset="0"/>
            </a:endParaRPr>
          </a:p>
        </p:txBody>
      </p:sp>
      <p:sp>
        <p:nvSpPr>
          <p:cNvPr id="10" name="Arrow: Right 9">
            <a:extLst>
              <a:ext uri="{FF2B5EF4-FFF2-40B4-BE49-F238E27FC236}">
                <a16:creationId xmlns:a16="http://schemas.microsoft.com/office/drawing/2014/main" id="{E1745FA5-3C27-47D1-8538-7B0CF4894545}"/>
              </a:ext>
            </a:extLst>
          </p:cNvPr>
          <p:cNvSpPr/>
          <p:nvPr/>
        </p:nvSpPr>
        <p:spPr bwMode="auto">
          <a:xfrm>
            <a:off x="3503546" y="3288844"/>
            <a:ext cx="498763" cy="360415"/>
          </a:xfrm>
          <a:prstGeom prst="rightArrow">
            <a:avLst/>
          </a:prstGeom>
          <a:solidFill>
            <a:schemeClr val="accent1"/>
          </a:solid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10000"/>
              </a:spcBef>
              <a:spcAft>
                <a:spcPct val="0"/>
              </a:spcAft>
              <a:buClrTx/>
              <a:buSzTx/>
              <a:buFontTx/>
              <a:buNone/>
              <a:tabLst/>
            </a:pPr>
            <a:endParaRPr kumimoji="0" lang="en-GB" sz="2000" b="0" i="0" u="none" strike="noStrike" cap="none" normalizeH="0" baseline="0">
              <a:ln>
                <a:noFill/>
              </a:ln>
              <a:solidFill>
                <a:schemeClr val="tx1"/>
              </a:solidFill>
              <a:effectLst/>
              <a:latin typeface="Whitney Book" pitchFamily="50" charset="0"/>
            </a:endParaRPr>
          </a:p>
        </p:txBody>
      </p:sp>
      <p:sp>
        <p:nvSpPr>
          <p:cNvPr id="11" name="Arrow: Right 10">
            <a:extLst>
              <a:ext uri="{FF2B5EF4-FFF2-40B4-BE49-F238E27FC236}">
                <a16:creationId xmlns:a16="http://schemas.microsoft.com/office/drawing/2014/main" id="{26ED2750-AF41-4C8E-AF38-0AB9D77C79B2}"/>
              </a:ext>
            </a:extLst>
          </p:cNvPr>
          <p:cNvSpPr/>
          <p:nvPr/>
        </p:nvSpPr>
        <p:spPr bwMode="auto">
          <a:xfrm>
            <a:off x="3503546" y="4073811"/>
            <a:ext cx="498763" cy="360415"/>
          </a:xfrm>
          <a:prstGeom prst="rightArrow">
            <a:avLst/>
          </a:prstGeom>
          <a:solidFill>
            <a:schemeClr val="accent1"/>
          </a:solid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10000"/>
              </a:spcBef>
              <a:spcAft>
                <a:spcPct val="0"/>
              </a:spcAft>
              <a:buClrTx/>
              <a:buSzTx/>
              <a:buFontTx/>
              <a:buNone/>
              <a:tabLst/>
            </a:pPr>
            <a:endParaRPr kumimoji="0" lang="en-GB" sz="2000" b="0" i="0" u="none" strike="noStrike" cap="none" normalizeH="0" baseline="0">
              <a:ln>
                <a:noFill/>
              </a:ln>
              <a:solidFill>
                <a:schemeClr val="tx1"/>
              </a:solidFill>
              <a:effectLst/>
              <a:latin typeface="Whitney Book" pitchFamily="50" charset="0"/>
            </a:endParaRPr>
          </a:p>
        </p:txBody>
      </p:sp>
      <p:sp>
        <p:nvSpPr>
          <p:cNvPr id="12" name="Arrow: Right 11">
            <a:extLst>
              <a:ext uri="{FF2B5EF4-FFF2-40B4-BE49-F238E27FC236}">
                <a16:creationId xmlns:a16="http://schemas.microsoft.com/office/drawing/2014/main" id="{A491C300-D7CF-41AD-A0BB-A9FDC5594863}"/>
              </a:ext>
            </a:extLst>
          </p:cNvPr>
          <p:cNvSpPr/>
          <p:nvPr/>
        </p:nvSpPr>
        <p:spPr bwMode="auto">
          <a:xfrm>
            <a:off x="3503546" y="4594689"/>
            <a:ext cx="498763" cy="360415"/>
          </a:xfrm>
          <a:prstGeom prst="rightArrow">
            <a:avLst/>
          </a:prstGeom>
          <a:solidFill>
            <a:schemeClr val="accent1"/>
          </a:solid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10000"/>
              </a:spcBef>
              <a:spcAft>
                <a:spcPct val="0"/>
              </a:spcAft>
              <a:buClrTx/>
              <a:buSzTx/>
              <a:buFontTx/>
              <a:buNone/>
              <a:tabLst/>
            </a:pPr>
            <a:endParaRPr kumimoji="0" lang="en-GB" sz="2000" b="0" i="0" u="none" strike="noStrike" cap="none" normalizeH="0" baseline="0">
              <a:ln>
                <a:noFill/>
              </a:ln>
              <a:solidFill>
                <a:schemeClr val="tx1"/>
              </a:solidFill>
              <a:effectLst/>
              <a:latin typeface="Whitney Book" pitchFamily="50" charset="0"/>
            </a:endParaRPr>
          </a:p>
        </p:txBody>
      </p:sp>
      <p:sp>
        <p:nvSpPr>
          <p:cNvPr id="13" name="Arrow: Right 12">
            <a:extLst>
              <a:ext uri="{FF2B5EF4-FFF2-40B4-BE49-F238E27FC236}">
                <a16:creationId xmlns:a16="http://schemas.microsoft.com/office/drawing/2014/main" id="{E45D18F8-DFE8-4CFF-9F9C-08E9B4FAA7CC}"/>
              </a:ext>
            </a:extLst>
          </p:cNvPr>
          <p:cNvSpPr/>
          <p:nvPr/>
        </p:nvSpPr>
        <p:spPr bwMode="auto">
          <a:xfrm>
            <a:off x="3503546" y="5232534"/>
            <a:ext cx="498763" cy="360415"/>
          </a:xfrm>
          <a:prstGeom prst="rightArrow">
            <a:avLst/>
          </a:prstGeom>
          <a:solidFill>
            <a:schemeClr val="accent1"/>
          </a:solid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10000"/>
              </a:spcBef>
              <a:spcAft>
                <a:spcPct val="0"/>
              </a:spcAft>
              <a:buClrTx/>
              <a:buSzTx/>
              <a:buFontTx/>
              <a:buNone/>
              <a:tabLst/>
            </a:pPr>
            <a:endParaRPr kumimoji="0" lang="en-GB" sz="2000" b="0" i="0" u="none" strike="noStrike" cap="none" normalizeH="0" baseline="0">
              <a:ln>
                <a:noFill/>
              </a:ln>
              <a:solidFill>
                <a:schemeClr val="tx1"/>
              </a:solidFill>
              <a:effectLst/>
              <a:latin typeface="Whitney Book" pitchFamily="50" charset="0"/>
            </a:endParaRPr>
          </a:p>
        </p:txBody>
      </p:sp>
    </p:spTree>
    <p:extLst>
      <p:ext uri="{BB962C8B-B14F-4D97-AF65-F5344CB8AC3E}">
        <p14:creationId xmlns:p14="http://schemas.microsoft.com/office/powerpoint/2010/main" val="1453311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4"/>
          <p:cNvSpPr>
            <a:spLocks noGrp="1" noChangeArrowheads="1"/>
          </p:cNvSpPr>
          <p:nvPr>
            <p:ph type="title" idx="4294967295"/>
          </p:nvPr>
        </p:nvSpPr>
        <p:spPr>
          <a:xfrm>
            <a:off x="461176" y="438349"/>
            <a:ext cx="7201687" cy="755650"/>
          </a:xfrm>
        </p:spPr>
        <p:txBody>
          <a:bodyPr/>
          <a:lstStyle/>
          <a:p>
            <a:pPr eaLnBrk="1" hangingPunct="1"/>
            <a:r>
              <a:rPr lang="en-US" altLang="x-none" sz="3200" dirty="0">
                <a:ea typeface="ＭＳ Ｐゴシック" panose="020B0600070205080204" pitchFamily="34" charset="-128"/>
              </a:rPr>
              <a:t>Group activity</a:t>
            </a:r>
            <a:br>
              <a:rPr lang="en-US" altLang="en-US" sz="3200" dirty="0">
                <a:solidFill>
                  <a:schemeClr val="tx1"/>
                </a:solidFill>
                <a:ea typeface="ＭＳ Ｐゴシック" panose="020B0600070205080204" pitchFamily="34" charset="-128"/>
              </a:rPr>
            </a:br>
            <a:endParaRPr lang="en-GB" altLang="en-US" sz="3300" dirty="0">
              <a:solidFill>
                <a:schemeClr val="tx1"/>
              </a:solidFill>
              <a:ea typeface="ＭＳ Ｐゴシック" panose="020B0600070205080204" pitchFamily="34" charset="-128"/>
            </a:endParaRPr>
          </a:p>
        </p:txBody>
      </p:sp>
      <p:sp>
        <p:nvSpPr>
          <p:cNvPr id="7172" name="Rectangle 15"/>
          <p:cNvSpPr>
            <a:spLocks noGrp="1" noChangeArrowheads="1"/>
          </p:cNvSpPr>
          <p:nvPr>
            <p:ph type="body" idx="4294967295"/>
          </p:nvPr>
        </p:nvSpPr>
        <p:spPr>
          <a:xfrm>
            <a:off x="461176" y="1131121"/>
            <a:ext cx="8162567" cy="4819650"/>
          </a:xfrm>
        </p:spPr>
        <p:txBody>
          <a:bodyPr/>
          <a:lstStyle/>
          <a:p>
            <a:pPr marL="0" indent="0">
              <a:spcBef>
                <a:spcPts val="0"/>
              </a:spcBef>
              <a:spcAft>
                <a:spcPts val="1800"/>
              </a:spcAft>
            </a:pPr>
            <a:r>
              <a:rPr lang="x-none" altLang="x-none" sz="2400" b="0" dirty="0">
                <a:solidFill>
                  <a:schemeClr val="tx1"/>
                </a:solidFill>
                <a:ea typeface="ＭＳ Ｐゴシック" panose="020B0600070205080204" pitchFamily="34" charset="-128"/>
              </a:rPr>
              <a:t>Why </a:t>
            </a:r>
            <a:r>
              <a:rPr lang="en-GB" altLang="x-none" sz="2400" b="0" dirty="0">
                <a:solidFill>
                  <a:schemeClr val="tx1"/>
                </a:solidFill>
                <a:ea typeface="ＭＳ Ｐゴシック" panose="020B0600070205080204" pitchFamily="34" charset="-128"/>
              </a:rPr>
              <a:t>is </a:t>
            </a:r>
            <a:r>
              <a:rPr lang="x-none" altLang="x-none" sz="2400" b="0" dirty="0">
                <a:solidFill>
                  <a:schemeClr val="tx1"/>
                </a:solidFill>
                <a:ea typeface="ＭＳ Ｐゴシック" panose="020B0600070205080204" pitchFamily="34" charset="-128"/>
              </a:rPr>
              <a:t>effective communication important</a:t>
            </a:r>
            <a:r>
              <a:rPr lang="en-GB" altLang="x-none" sz="2400" b="0" dirty="0">
                <a:solidFill>
                  <a:schemeClr val="tx1"/>
                </a:solidFill>
                <a:ea typeface="ＭＳ Ｐゴシック" panose="020B0600070205080204" pitchFamily="34" charset="-128"/>
              </a:rPr>
              <a:t> for you</a:t>
            </a:r>
            <a:r>
              <a:rPr lang="x-none" altLang="x-none" sz="2400" b="0" dirty="0">
                <a:solidFill>
                  <a:schemeClr val="tx1"/>
                </a:solidFill>
                <a:ea typeface="ＭＳ Ｐゴシック" panose="020B0600070205080204" pitchFamily="34" charset="-128"/>
              </a:rPr>
              <a:t>? </a:t>
            </a:r>
          </a:p>
          <a:p>
            <a:pPr marL="0" indent="0">
              <a:spcBef>
                <a:spcPts val="0"/>
              </a:spcBef>
              <a:spcAft>
                <a:spcPts val="1800"/>
              </a:spcAft>
            </a:pPr>
            <a:endParaRPr lang="en-GB" altLang="x-none" sz="2400" b="0" dirty="0">
              <a:solidFill>
                <a:schemeClr val="tx1"/>
              </a:solidFill>
              <a:ea typeface="ＭＳ Ｐゴシック" panose="020B0600070205080204" pitchFamily="34" charset="-128"/>
            </a:endParaRPr>
          </a:p>
          <a:p>
            <a:pPr marL="0" indent="0">
              <a:spcBef>
                <a:spcPts val="0"/>
              </a:spcBef>
              <a:spcAft>
                <a:spcPts val="1800"/>
              </a:spcAft>
            </a:pPr>
            <a:r>
              <a:rPr lang="en-GB" altLang="x-none" sz="2400" b="0" dirty="0">
                <a:solidFill>
                  <a:schemeClr val="tx1"/>
                </a:solidFill>
                <a:ea typeface="ＭＳ Ｐゴシック" panose="020B0600070205080204" pitchFamily="34" charset="-128"/>
              </a:rPr>
              <a:t>What do you want to achieve from your communications</a:t>
            </a:r>
            <a:r>
              <a:rPr lang="x-none" altLang="x-none" sz="2400" b="0" dirty="0">
                <a:solidFill>
                  <a:schemeClr val="tx1"/>
                </a:solidFill>
                <a:ea typeface="ＭＳ Ｐゴシック" panose="020B0600070205080204" pitchFamily="34" charset="-128"/>
              </a:rPr>
              <a:t>? </a:t>
            </a:r>
          </a:p>
          <a:p>
            <a:pPr marL="0" indent="0">
              <a:spcBef>
                <a:spcPts val="0"/>
              </a:spcBef>
              <a:spcAft>
                <a:spcPts val="1800"/>
              </a:spcAft>
            </a:pPr>
            <a:endParaRPr lang="en-US" altLang="en-US" sz="2400" b="0" dirty="0">
              <a:solidFill>
                <a:srgbClr val="000000"/>
              </a:solidFill>
              <a:ea typeface="ＭＳ Ｐゴシック" panose="020B0600070205080204" pitchFamily="34" charset="-128"/>
            </a:endParaRPr>
          </a:p>
          <a:p>
            <a:pPr marL="0" indent="0">
              <a:spcBef>
                <a:spcPts val="0"/>
              </a:spcBef>
              <a:spcAft>
                <a:spcPts val="1800"/>
              </a:spcAft>
            </a:pPr>
            <a:r>
              <a:rPr lang="en-US" altLang="en-US" sz="2400" b="0" dirty="0">
                <a:solidFill>
                  <a:srgbClr val="000000"/>
                </a:solidFill>
                <a:ea typeface="ＭＳ Ｐゴシック" panose="020B0600070205080204" pitchFamily="34" charset="-128"/>
              </a:rPr>
              <a:t>What are some of the challenges and barriers that affect your communications?</a:t>
            </a:r>
          </a:p>
        </p:txBody>
      </p:sp>
    </p:spTree>
    <p:extLst>
      <p:ext uri="{BB962C8B-B14F-4D97-AF65-F5344CB8AC3E}">
        <p14:creationId xmlns:p14="http://schemas.microsoft.com/office/powerpoint/2010/main" val="2764636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txBox="1">
            <a:spLocks noChangeArrowheads="1"/>
          </p:cNvSpPr>
          <p:nvPr/>
        </p:nvSpPr>
        <p:spPr bwMode="auto">
          <a:xfrm>
            <a:off x="500931" y="438150"/>
            <a:ext cx="8428383"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85000"/>
              </a:lnSpc>
              <a:spcBef>
                <a:spcPct val="0"/>
              </a:spcBef>
              <a:spcAft>
                <a:spcPct val="0"/>
              </a:spcAft>
              <a:defRPr sz="3600" b="1">
                <a:solidFill>
                  <a:schemeClr val="tx2"/>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3600" b="1">
                <a:solidFill>
                  <a:schemeClr val="tx2"/>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3600" b="1">
                <a:solidFill>
                  <a:schemeClr val="tx2"/>
                </a:solidFill>
                <a:latin typeface="Arial" charset="0"/>
              </a:defRPr>
            </a:lvl6pPr>
            <a:lvl7pPr marL="914400" algn="l" rtl="0" fontAlgn="base">
              <a:lnSpc>
                <a:spcPct val="85000"/>
              </a:lnSpc>
              <a:spcBef>
                <a:spcPct val="0"/>
              </a:spcBef>
              <a:spcAft>
                <a:spcPct val="0"/>
              </a:spcAft>
              <a:defRPr sz="3600" b="1">
                <a:solidFill>
                  <a:schemeClr val="tx2"/>
                </a:solidFill>
                <a:latin typeface="Arial" charset="0"/>
              </a:defRPr>
            </a:lvl7pPr>
            <a:lvl8pPr marL="1371600" algn="l" rtl="0" fontAlgn="base">
              <a:lnSpc>
                <a:spcPct val="85000"/>
              </a:lnSpc>
              <a:spcBef>
                <a:spcPct val="0"/>
              </a:spcBef>
              <a:spcAft>
                <a:spcPct val="0"/>
              </a:spcAft>
              <a:defRPr sz="3600" b="1">
                <a:solidFill>
                  <a:schemeClr val="tx2"/>
                </a:solidFill>
                <a:latin typeface="Arial" charset="0"/>
              </a:defRPr>
            </a:lvl8pPr>
            <a:lvl9pPr marL="1828800" algn="l" rtl="0" fontAlgn="base">
              <a:lnSpc>
                <a:spcPct val="85000"/>
              </a:lnSpc>
              <a:spcBef>
                <a:spcPct val="0"/>
              </a:spcBef>
              <a:spcAft>
                <a:spcPct val="0"/>
              </a:spcAft>
              <a:defRPr sz="3600" b="1">
                <a:solidFill>
                  <a:schemeClr val="tx2"/>
                </a:solidFill>
                <a:latin typeface="Arial" charset="0"/>
              </a:defRPr>
            </a:lvl9pPr>
          </a:lstStyle>
          <a:p>
            <a:pPr eaLnBrk="1" hangingPunct="1"/>
            <a:r>
              <a:rPr lang="en-US" altLang="en-US" sz="3200" kern="0" dirty="0">
                <a:ea typeface="ＭＳ Ｐゴシック" panose="020B0600070205080204" pitchFamily="34" charset="-128"/>
              </a:rPr>
              <a:t>Key to getting it right…</a:t>
            </a:r>
            <a:endParaRPr lang="en-GB" altLang="en-US" sz="3200" kern="0" dirty="0">
              <a:ea typeface="ＭＳ Ｐゴシック" panose="020B0600070205080204" pitchFamily="34" charset="-128"/>
            </a:endParaRPr>
          </a:p>
        </p:txBody>
      </p:sp>
      <p:pic>
        <p:nvPicPr>
          <p:cNvPr id="2" name="Picture 1">
            <a:extLst>
              <a:ext uri="{FF2B5EF4-FFF2-40B4-BE49-F238E27FC236}">
                <a16:creationId xmlns:a16="http://schemas.microsoft.com/office/drawing/2014/main" id="{7EFF4C52-A14C-43C2-92C0-A0F2FFDC449C}"/>
              </a:ext>
            </a:extLst>
          </p:cNvPr>
          <p:cNvPicPr>
            <a:picLocks noChangeAspect="1"/>
          </p:cNvPicPr>
          <p:nvPr/>
        </p:nvPicPr>
        <p:blipFill>
          <a:blip r:embed="rId3"/>
          <a:stretch>
            <a:fillRect/>
          </a:stretch>
        </p:blipFill>
        <p:spPr>
          <a:xfrm>
            <a:off x="5121332" y="1494041"/>
            <a:ext cx="3559529" cy="3503410"/>
          </a:xfrm>
          <a:prstGeom prst="rect">
            <a:avLst/>
          </a:prstGeom>
        </p:spPr>
      </p:pic>
      <p:pic>
        <p:nvPicPr>
          <p:cNvPr id="6" name="Picture 5">
            <a:extLst>
              <a:ext uri="{FF2B5EF4-FFF2-40B4-BE49-F238E27FC236}">
                <a16:creationId xmlns:a16="http://schemas.microsoft.com/office/drawing/2014/main" id="{B7EE9941-22B4-4E90-8DD6-4C9603526069}"/>
              </a:ext>
            </a:extLst>
          </p:cNvPr>
          <p:cNvPicPr>
            <a:picLocks noChangeAspect="1"/>
          </p:cNvPicPr>
          <p:nvPr/>
        </p:nvPicPr>
        <p:blipFill rotWithShape="1">
          <a:blip r:embed="rId4">
            <a:extLst>
              <a:ext uri="{28A0092B-C50C-407E-A947-70E740481C1C}">
                <a14:useLocalDpi xmlns:a14="http://schemas.microsoft.com/office/drawing/2010/main" val="0"/>
              </a:ext>
            </a:extLst>
          </a:blip>
          <a:srcRect t="87007"/>
          <a:stretch/>
        </p:blipFill>
        <p:spPr>
          <a:xfrm>
            <a:off x="296320" y="5641787"/>
            <a:ext cx="8384541" cy="826563"/>
          </a:xfrm>
          <a:prstGeom prst="rect">
            <a:avLst/>
          </a:prstGeom>
        </p:spPr>
      </p:pic>
      <p:pic>
        <p:nvPicPr>
          <p:cNvPr id="7" name="Picture 6">
            <a:extLst>
              <a:ext uri="{FF2B5EF4-FFF2-40B4-BE49-F238E27FC236}">
                <a16:creationId xmlns:a16="http://schemas.microsoft.com/office/drawing/2014/main" id="{84D27A2F-9B0F-47DB-B021-6FEE89795F7A}"/>
              </a:ext>
            </a:extLst>
          </p:cNvPr>
          <p:cNvPicPr>
            <a:picLocks noChangeAspect="1"/>
          </p:cNvPicPr>
          <p:nvPr/>
        </p:nvPicPr>
        <p:blipFill rotWithShape="1">
          <a:blip r:embed="rId4">
            <a:extLst>
              <a:ext uri="{28A0092B-C50C-407E-A947-70E740481C1C}">
                <a14:useLocalDpi xmlns:a14="http://schemas.microsoft.com/office/drawing/2010/main" val="0"/>
              </a:ext>
            </a:extLst>
          </a:blip>
          <a:srcRect l="51458" t="7421" r="-784" b="14731"/>
          <a:stretch/>
        </p:blipFill>
        <p:spPr>
          <a:xfrm>
            <a:off x="500930" y="1074620"/>
            <a:ext cx="3616857" cy="4331022"/>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9F4D"/>
      </a:dk2>
      <a:lt2>
        <a:srgbClr val="97999B"/>
      </a:lt2>
      <a:accent1>
        <a:srgbClr val="007A53"/>
      </a:accent1>
      <a:accent2>
        <a:srgbClr val="E1E000"/>
      </a:accent2>
      <a:accent3>
        <a:srgbClr val="FFFFFF"/>
      </a:accent3>
      <a:accent4>
        <a:srgbClr val="000000"/>
      </a:accent4>
      <a:accent5>
        <a:srgbClr val="AABEB3"/>
      </a:accent5>
      <a:accent6>
        <a:srgbClr val="CCCB00"/>
      </a:accent6>
      <a:hlink>
        <a:srgbClr val="97999B"/>
      </a:hlink>
      <a:folHlink>
        <a:srgbClr val="97999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10000"/>
          </a:spcBef>
          <a:spcAft>
            <a:spcPct val="0"/>
          </a:spcAft>
          <a:buClrTx/>
          <a:buSzTx/>
          <a:buFontTx/>
          <a:buNone/>
          <a:tabLst/>
          <a:defRPr kumimoji="0" lang="en-GB" altLang="en-US" sz="2000" b="0" i="0" u="none" strike="noStrike" cap="none" normalizeH="0" baseline="0" smtClean="0">
            <a:ln>
              <a:noFill/>
            </a:ln>
            <a:solidFill>
              <a:schemeClr val="tx1"/>
            </a:solidFill>
            <a:effectLst/>
            <a:latin typeface="Whitney Book" pitchFamily="50"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10000"/>
          </a:spcBef>
          <a:spcAft>
            <a:spcPct val="0"/>
          </a:spcAft>
          <a:buClrTx/>
          <a:buSzTx/>
          <a:buFontTx/>
          <a:buNone/>
          <a:tabLst/>
          <a:defRPr kumimoji="0" lang="en-GB" altLang="en-US" sz="2000" b="0" i="0" u="none" strike="noStrike" cap="none" normalizeH="0" baseline="0" smtClean="0">
            <a:ln>
              <a:noFill/>
            </a:ln>
            <a:solidFill>
              <a:schemeClr val="tx1"/>
            </a:solidFill>
            <a:effectLst/>
            <a:latin typeface="Whitney Book" pitchFamily="50"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9F4D"/>
        </a:dk2>
        <a:lt2>
          <a:srgbClr val="97999B"/>
        </a:lt2>
        <a:accent1>
          <a:srgbClr val="007A53"/>
        </a:accent1>
        <a:accent2>
          <a:srgbClr val="E1E000"/>
        </a:accent2>
        <a:accent3>
          <a:srgbClr val="FFFFFF"/>
        </a:accent3>
        <a:accent4>
          <a:srgbClr val="000000"/>
        </a:accent4>
        <a:accent5>
          <a:srgbClr val="AABEB3"/>
        </a:accent5>
        <a:accent6>
          <a:srgbClr val="CCCB00"/>
        </a:accent6>
        <a:hlink>
          <a:srgbClr val="97999B"/>
        </a:hlink>
        <a:folHlink>
          <a:srgbClr val="97999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9F4D"/>
      </a:dk2>
      <a:lt2>
        <a:srgbClr val="97999B"/>
      </a:lt2>
      <a:accent1>
        <a:srgbClr val="007A53"/>
      </a:accent1>
      <a:accent2>
        <a:srgbClr val="E1E000"/>
      </a:accent2>
      <a:accent3>
        <a:srgbClr val="FFFFFF"/>
      </a:accent3>
      <a:accent4>
        <a:srgbClr val="000000"/>
      </a:accent4>
      <a:accent5>
        <a:srgbClr val="AABEB3"/>
      </a:accent5>
      <a:accent6>
        <a:srgbClr val="CCCB00"/>
      </a:accent6>
      <a:hlink>
        <a:srgbClr val="97999B"/>
      </a:hlink>
      <a:folHlink>
        <a:srgbClr val="97999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10000"/>
          </a:spcBef>
          <a:spcAft>
            <a:spcPct val="0"/>
          </a:spcAft>
          <a:buClrTx/>
          <a:buSzTx/>
          <a:buFontTx/>
          <a:buNone/>
          <a:tabLst/>
          <a:defRPr kumimoji="0" lang="en-GB" altLang="en-US" sz="2000" b="0" i="0" u="none" strike="noStrike" cap="none" normalizeH="0" baseline="0" smtClean="0">
            <a:ln>
              <a:noFill/>
            </a:ln>
            <a:solidFill>
              <a:schemeClr val="tx1"/>
            </a:solidFill>
            <a:effectLst/>
            <a:latin typeface="Whitney Book" pitchFamily="50"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10000"/>
          </a:spcBef>
          <a:spcAft>
            <a:spcPct val="0"/>
          </a:spcAft>
          <a:buClrTx/>
          <a:buSzTx/>
          <a:buFontTx/>
          <a:buNone/>
          <a:tabLst/>
          <a:defRPr kumimoji="0" lang="en-GB" altLang="en-US" sz="2000" b="0" i="0" u="none" strike="noStrike" cap="none" normalizeH="0" baseline="0" smtClean="0">
            <a:ln>
              <a:noFill/>
            </a:ln>
            <a:solidFill>
              <a:schemeClr val="tx1"/>
            </a:solidFill>
            <a:effectLst/>
            <a:latin typeface="Whitney Book" pitchFamily="50"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9F4D"/>
        </a:dk2>
        <a:lt2>
          <a:srgbClr val="97999B"/>
        </a:lt2>
        <a:accent1>
          <a:srgbClr val="007A53"/>
        </a:accent1>
        <a:accent2>
          <a:srgbClr val="E1E000"/>
        </a:accent2>
        <a:accent3>
          <a:srgbClr val="FFFFFF"/>
        </a:accent3>
        <a:accent4>
          <a:srgbClr val="000000"/>
        </a:accent4>
        <a:accent5>
          <a:srgbClr val="AABEB3"/>
        </a:accent5>
        <a:accent6>
          <a:srgbClr val="CCCB00"/>
        </a:accent6>
        <a:hlink>
          <a:srgbClr val="97999B"/>
        </a:hlink>
        <a:folHlink>
          <a:srgbClr val="97999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5977d81-1bd3-4cfe-9518-da0d00277f3c">
      <UserInfo>
        <DisplayName>Hilary Grealis</DisplayName>
        <AccountId>1093</AccountId>
        <AccountType/>
      </UserInfo>
    </SharedWithUsers>
    <_ip_UnifiedCompliancePolicyUIAction xmlns="http://schemas.microsoft.com/sharepoint/v3" xsi:nil="true"/>
    <Number xmlns="ee3b6e58-b5e8-4d86-9b55-1b1c1b9acebf">1</Number>
    <_ip_UnifiedCompliancePolicyProperties xmlns="http://schemas.microsoft.com/sharepoint/v3" xsi:nil="true"/>
    <TaxCatchAll xmlns="e19b04a0-2eed-4e55-ab18-305a4f7f302e"/>
    <TaxKeywordTaxHTField xmlns="e19b04a0-2eed-4e55-ab18-305a4f7f302e">
      <Terms xmlns="http://schemas.microsoft.com/office/infopath/2007/PartnerControl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3F2B115D6F9D408B69BEA9AE973CD8" ma:contentTypeVersion="19" ma:contentTypeDescription="Create a new document." ma:contentTypeScope="" ma:versionID="d39e7fbe09261fac9a6b4cbecf7e788f">
  <xsd:schema xmlns:xsd="http://www.w3.org/2001/XMLSchema" xmlns:xs="http://www.w3.org/2001/XMLSchema" xmlns:p="http://schemas.microsoft.com/office/2006/metadata/properties" xmlns:ns1="http://schemas.microsoft.com/sharepoint/v3" xmlns:ns2="15977d81-1bd3-4cfe-9518-da0d00277f3c" xmlns:ns3="e19b04a0-2eed-4e55-ab18-305a4f7f302e" xmlns:ns4="ee3b6e58-b5e8-4d86-9b55-1b1c1b9acebf" targetNamespace="http://schemas.microsoft.com/office/2006/metadata/properties" ma:root="true" ma:fieldsID="5c229bad3eaf0ca433d6a0f13a203db8" ns1:_="" ns2:_="" ns3:_="" ns4:_="">
    <xsd:import namespace="http://schemas.microsoft.com/sharepoint/v3"/>
    <xsd:import namespace="15977d81-1bd3-4cfe-9518-da0d00277f3c"/>
    <xsd:import namespace="e19b04a0-2eed-4e55-ab18-305a4f7f302e"/>
    <xsd:import namespace="ee3b6e58-b5e8-4d86-9b55-1b1c1b9acebf"/>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3:TaxKeywordTaxHTField" minOccurs="0"/>
                <xsd:element ref="ns3:TaxCatchAll" minOccurs="0"/>
                <xsd:element ref="ns4:MediaServiceMetadata" minOccurs="0"/>
                <xsd:element ref="ns4:MediaServiceFastMetadata" minOccurs="0"/>
                <xsd:element ref="ns4:MediaServiceDateTaken" minOccurs="0"/>
                <xsd:element ref="ns4:MediaServiceAutoTags" minOccurs="0"/>
                <xsd:element ref="ns4:Number" minOccurs="0"/>
                <xsd:element ref="ns4:MediaServiceLocation" minOccurs="0"/>
                <xsd:element ref="ns4:MediaServiceOCR" minOccurs="0"/>
                <xsd:element ref="ns1:_ip_UnifiedCompliancePolicyProperties" minOccurs="0"/>
                <xsd:element ref="ns1:_ip_UnifiedCompliancePolicyUIAction"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977d81-1bd3-4cfe-9518-da0d00277f3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19b04a0-2eed-4e55-ab18-305a4f7f302e"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61a7e106-ddae-41a2-a451-89a7bf9a77cb"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71101774-fecc-4850-991e-ef51373e1686}" ma:internalName="TaxCatchAll" ma:showField="CatchAllData" ma:web="e19b04a0-2eed-4e55-ab18-305a4f7f302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e3b6e58-b5e8-4d86-9b55-1b1c1b9acebf"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Number" ma:index="19" nillable="true" ma:displayName="Number" ma:default="1" ma:internalName="Number" ma:percentage="FALSE">
      <xsd:simpleType>
        <xsd:restriction base="dms:Number"/>
      </xsd:simpleType>
    </xsd:element>
    <xsd:element name="MediaServiceLocation" ma:index="20" nillable="true" ma:displayName="MediaServiceLocation" ma:description="" ma:internalName="MediaServiceLocation"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GenerationTime" ma:index="2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38D03F-C1C0-496B-9208-AA237DDF1469}">
  <ds:schemaRefs>
    <ds:schemaRef ds:uri="http://schemas.microsoft.com/office/2006/documentManagement/types"/>
    <ds:schemaRef ds:uri="15977d81-1bd3-4cfe-9518-da0d00277f3c"/>
    <ds:schemaRef ds:uri="http://purl.org/dc/dcmitype/"/>
    <ds:schemaRef ds:uri="http://schemas.microsoft.com/office/infopath/2007/PartnerControls"/>
    <ds:schemaRef ds:uri="e19b04a0-2eed-4e55-ab18-305a4f7f302e"/>
    <ds:schemaRef ds:uri="http://purl.org/dc/elements/1.1/"/>
    <ds:schemaRef ds:uri="http://schemas.microsoft.com/office/2006/metadata/properties"/>
    <ds:schemaRef ds:uri="ee3b6e58-b5e8-4d86-9b55-1b1c1b9acebf"/>
    <ds:schemaRef ds:uri="http://schemas.microsoft.com/sharepoint/v3"/>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3CBBBA11-0841-49E1-B4C0-29D46C11CA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5977d81-1bd3-4cfe-9518-da0d00277f3c"/>
    <ds:schemaRef ds:uri="e19b04a0-2eed-4e55-ab18-305a4f7f302e"/>
    <ds:schemaRef ds:uri="ee3b6e58-b5e8-4d86-9b55-1b1c1b9ace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4CC605-F5AD-482E-BC16-ADB7E304A6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1094</TotalTime>
  <Words>617</Words>
  <Application>Microsoft Office PowerPoint</Application>
  <PresentationFormat>On-screen Show (4:3)</PresentationFormat>
  <Paragraphs>75</Paragraphs>
  <Slides>8</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ＭＳ Ｐゴシック</vt:lpstr>
      <vt:lpstr>STHupo</vt:lpstr>
      <vt:lpstr>Arial</vt:lpstr>
      <vt:lpstr>Calibri</vt:lpstr>
      <vt:lpstr>Times New Roman</vt:lpstr>
      <vt:lpstr>Whitney Book</vt:lpstr>
      <vt:lpstr>Default Design</vt:lpstr>
      <vt:lpstr>Default Design</vt:lpstr>
      <vt:lpstr>PowerPoint Presentation</vt:lpstr>
      <vt:lpstr>PowerPoint Presentation</vt:lpstr>
      <vt:lpstr>PowerPoint Presentation</vt:lpstr>
      <vt:lpstr>PowerPoint Presentation</vt:lpstr>
      <vt:lpstr>PowerPoint Presentation</vt:lpstr>
      <vt:lpstr>PowerPoint Presentation</vt:lpstr>
      <vt:lpstr>Group activity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Sweetland, Ashley</dc:creator>
  <cp:lastModifiedBy>Emilia Pohjaranta</cp:lastModifiedBy>
  <cp:revision>57</cp:revision>
  <cp:lastPrinted>2017-02-21T15:14:53Z</cp:lastPrinted>
  <dcterms:modified xsi:type="dcterms:W3CDTF">2019-01-29T12:27:18Z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0x0101002D3F2B115D6F9D408B69BEA9AE973CD8</vt:lpwstr>
  </property>
  <property fmtid="{D5CDD505-2E9C-101B-9397-08002B2CF9AE}" pid="3" name="TaxKeyword">
    <vt:lpwstr/>
  </property>
</Properties>
</file>